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
  </p:notesMasterIdLst>
  <p:sldIdLst>
    <p:sldId id="256" r:id="rId2"/>
  </p:sldIdLst>
  <p:sldSz cx="32399288" cy="43200638"/>
  <p:notesSz cx="43200638" cy="32399288"/>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45F40"/>
    <a:srgbClr val="11431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p:scale>
          <a:sx n="30" d="100"/>
          <a:sy n="30" d="100"/>
        </p:scale>
        <p:origin x="691" y="-46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467664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2" name="Shape 0"/>
          <p:cNvSpPr/>
          <p:nvPr/>
        </p:nvSpPr>
        <p:spPr>
          <a:xfrm>
            <a:off x="0" y="0"/>
            <a:ext cx="32399134" cy="43200815"/>
          </a:xfrm>
          <a:prstGeom prst="rect">
            <a:avLst/>
          </a:prstGeom>
          <a:solidFill>
            <a:srgbClr val="FAFFFE"/>
          </a:solidFill>
          <a:ln w="12700">
            <a:solidFill>
              <a:srgbClr val="FAFFFE"/>
            </a:solidFill>
            <a:prstDash val="solid"/>
          </a:ln>
        </p:spPr>
      </p:sp>
      <p:sp>
        <p:nvSpPr>
          <p:cNvPr id="3" name="Shape 1"/>
          <p:cNvSpPr/>
          <p:nvPr/>
        </p:nvSpPr>
        <p:spPr>
          <a:xfrm>
            <a:off x="154" y="0"/>
            <a:ext cx="32399134" cy="6784785"/>
          </a:xfrm>
          <a:prstGeom prst="rect">
            <a:avLst/>
          </a:prstGeom>
          <a:solidFill>
            <a:srgbClr val="11431F"/>
          </a:solidFill>
          <a:ln w="12700">
            <a:solidFill>
              <a:srgbClr val="0D3318"/>
            </a:solidFill>
            <a:prstDash val="solid"/>
          </a:ln>
        </p:spPr>
      </p:sp>
      <p:sp>
        <p:nvSpPr>
          <p:cNvPr id="4" name="Shape 2"/>
          <p:cNvSpPr/>
          <p:nvPr/>
        </p:nvSpPr>
        <p:spPr>
          <a:xfrm>
            <a:off x="0" y="0"/>
            <a:ext cx="32399134" cy="234858"/>
          </a:xfrm>
          <a:prstGeom prst="rect">
            <a:avLst/>
          </a:prstGeom>
          <a:solidFill>
            <a:srgbClr val="E8500A"/>
          </a:solidFill>
          <a:ln w="12700">
            <a:solidFill>
              <a:srgbClr val="E8500A"/>
            </a:solidFill>
            <a:prstDash val="solid"/>
          </a:ln>
        </p:spPr>
      </p:sp>
      <p:sp>
        <p:nvSpPr>
          <p:cNvPr id="6" name="Text 3"/>
          <p:cNvSpPr/>
          <p:nvPr/>
        </p:nvSpPr>
        <p:spPr>
          <a:xfrm>
            <a:off x="8160962" y="521907"/>
            <a:ext cx="19669418" cy="3457631"/>
          </a:xfrm>
          <a:prstGeom prst="rect">
            <a:avLst/>
          </a:prstGeom>
          <a:noFill/>
          <a:ln/>
        </p:spPr>
        <p:txBody>
          <a:bodyPr wrap="square" lIns="0" tIns="0" rIns="0" bIns="0" rtlCol="0" anchor="ctr"/>
          <a:lstStyle/>
          <a:p>
            <a:pPr marL="0" indent="0" algn="l">
              <a:buNone/>
            </a:pPr>
            <a:r>
              <a:rPr lang="en-US" sz="8000" b="1" dirty="0">
                <a:solidFill>
                  <a:srgbClr val="FFFFFF"/>
                </a:solidFill>
                <a:latin typeface="Cambria" pitchFamily="34" charset="0"/>
                <a:ea typeface="Cambria" pitchFamily="34" charset="-122"/>
                <a:cs typeface="Cambria" pitchFamily="34" charset="-120"/>
              </a:rPr>
              <a:t>TÍTULO DO TRABALHO CIENTÍFICO AQUI</a:t>
            </a:r>
            <a:endParaRPr lang="en-US" sz="8000" dirty="0"/>
          </a:p>
        </p:txBody>
      </p:sp>
      <p:sp>
        <p:nvSpPr>
          <p:cNvPr id="7" name="Text 4"/>
          <p:cNvSpPr/>
          <p:nvPr/>
        </p:nvSpPr>
        <p:spPr>
          <a:xfrm>
            <a:off x="8160962" y="4110014"/>
            <a:ext cx="19669418" cy="848098"/>
          </a:xfrm>
          <a:prstGeom prst="rect">
            <a:avLst/>
          </a:prstGeom>
          <a:noFill/>
          <a:ln/>
        </p:spPr>
        <p:txBody>
          <a:bodyPr wrap="square" lIns="0" tIns="0" rIns="0" bIns="0" rtlCol="0" anchor="ctr"/>
          <a:lstStyle/>
          <a:p>
            <a:pPr marL="0" indent="0" algn="l">
              <a:buNone/>
            </a:pPr>
            <a:r>
              <a:rPr lang="en-US" sz="5400" b="1" dirty="0">
                <a:solidFill>
                  <a:srgbClr val="C8F0D0"/>
                </a:solidFill>
                <a:latin typeface="Calibri" pitchFamily="34" charset="0"/>
                <a:ea typeface="Calibri" pitchFamily="34" charset="-122"/>
                <a:cs typeface="Calibri" pitchFamily="34" charset="-120"/>
              </a:rPr>
              <a:t>Autor¹, Autor², Autor³, Autor⁴, Professor⁵ (orientador)</a:t>
            </a:r>
            <a:endParaRPr lang="en-US" sz="5400" dirty="0"/>
          </a:p>
        </p:txBody>
      </p:sp>
      <p:sp>
        <p:nvSpPr>
          <p:cNvPr id="8" name="Text 5"/>
          <p:cNvSpPr/>
          <p:nvPr/>
        </p:nvSpPr>
        <p:spPr>
          <a:xfrm>
            <a:off x="8160962" y="4997255"/>
            <a:ext cx="19669418" cy="678479"/>
          </a:xfrm>
          <a:prstGeom prst="rect">
            <a:avLst/>
          </a:prstGeom>
          <a:noFill/>
          <a:ln/>
        </p:spPr>
        <p:txBody>
          <a:bodyPr wrap="square" lIns="0" tIns="0" rIns="0" bIns="0" rtlCol="0" anchor="ctr"/>
          <a:lstStyle/>
          <a:p>
            <a:pPr marL="0" indent="0" algn="l">
              <a:buNone/>
            </a:pPr>
            <a:r>
              <a:rPr lang="en-US" sz="4000" dirty="0">
                <a:solidFill>
                  <a:srgbClr val="8FBF9A"/>
                </a:solidFill>
                <a:latin typeface="Calibri" pitchFamily="34" charset="0"/>
                <a:ea typeface="Calibri" pitchFamily="34" charset="-122"/>
                <a:cs typeface="Calibri" pitchFamily="34" charset="-120"/>
              </a:rPr>
              <a:t>¹²³⁴⁵Instituto Federal de São Paulo – Câmpus [Nome], [Cidade], Brasil  ·  email@ifsp.edu.br</a:t>
            </a:r>
            <a:endParaRPr lang="en-US" sz="4000" dirty="0"/>
          </a:p>
        </p:txBody>
      </p:sp>
      <p:sp>
        <p:nvSpPr>
          <p:cNvPr id="9" name="Shape 6"/>
          <p:cNvSpPr/>
          <p:nvPr/>
        </p:nvSpPr>
        <p:spPr>
          <a:xfrm>
            <a:off x="27905410" y="548002"/>
            <a:ext cx="4092024" cy="5349542"/>
          </a:xfrm>
          <a:prstGeom prst="rect">
            <a:avLst/>
          </a:prstGeom>
          <a:solidFill>
            <a:srgbClr val="FFFFFF">
              <a:alpha val="15000"/>
            </a:srgbClr>
          </a:solidFill>
          <a:ln w="19050">
            <a:solidFill>
              <a:srgbClr val="AAAAAA"/>
            </a:solidFill>
            <a:prstDash val="solid"/>
          </a:ln>
        </p:spPr>
      </p:sp>
      <p:sp>
        <p:nvSpPr>
          <p:cNvPr id="10" name="Text 7"/>
          <p:cNvSpPr/>
          <p:nvPr/>
        </p:nvSpPr>
        <p:spPr>
          <a:xfrm>
            <a:off x="27905410" y="548002"/>
            <a:ext cx="4092024" cy="5349542"/>
          </a:xfrm>
          <a:prstGeom prst="rect">
            <a:avLst/>
          </a:prstGeom>
          <a:noFill/>
          <a:ln/>
        </p:spPr>
        <p:txBody>
          <a:bodyPr wrap="square" rtlCol="0" anchor="ctr"/>
          <a:lstStyle/>
          <a:p>
            <a:pPr marL="0" indent="0" algn="ctr">
              <a:buNone/>
            </a:pPr>
            <a:r>
              <a:rPr lang="en-US" sz="3600" dirty="0">
                <a:solidFill>
                  <a:srgbClr val="BBBBBB"/>
                </a:solidFill>
                <a:latin typeface="Calibri" pitchFamily="34" charset="0"/>
                <a:ea typeface="Calibri" pitchFamily="34" charset="-122"/>
                <a:cs typeface="Calibri" pitchFamily="34" charset="-120"/>
              </a:rPr>
              <a:t>Logo da</a:t>
            </a:r>
            <a:endParaRPr lang="en-US" sz="3600" dirty="0"/>
          </a:p>
          <a:p>
            <a:pPr marL="0" indent="0" algn="ctr">
              <a:buNone/>
            </a:pPr>
            <a:r>
              <a:rPr lang="en-US" sz="3600" dirty="0">
                <a:solidFill>
                  <a:srgbClr val="BBBBBB"/>
                </a:solidFill>
                <a:latin typeface="Calibri" pitchFamily="34" charset="0"/>
                <a:ea typeface="Calibri" pitchFamily="34" charset="-122"/>
                <a:cs typeface="Calibri" pitchFamily="34" charset="-120"/>
              </a:rPr>
              <a:t>Instituição</a:t>
            </a:r>
            <a:endParaRPr lang="en-US" sz="3600" dirty="0"/>
          </a:p>
        </p:txBody>
      </p:sp>
      <p:sp>
        <p:nvSpPr>
          <p:cNvPr id="11" name="Shape 8"/>
          <p:cNvSpPr/>
          <p:nvPr/>
        </p:nvSpPr>
        <p:spPr>
          <a:xfrm>
            <a:off x="0" y="6784785"/>
            <a:ext cx="32399134" cy="4958112"/>
          </a:xfrm>
          <a:prstGeom prst="rect">
            <a:avLst/>
          </a:prstGeom>
          <a:solidFill>
            <a:srgbClr val="1A5C2A"/>
          </a:solidFill>
          <a:ln w="12700">
            <a:solidFill>
              <a:srgbClr val="1A5C2A"/>
            </a:solidFill>
            <a:prstDash val="solid"/>
          </a:ln>
        </p:spPr>
      </p:sp>
      <p:sp>
        <p:nvSpPr>
          <p:cNvPr id="12" name="Shape 9"/>
          <p:cNvSpPr/>
          <p:nvPr/>
        </p:nvSpPr>
        <p:spPr>
          <a:xfrm>
            <a:off x="623327" y="7176215"/>
            <a:ext cx="1869980" cy="4175252"/>
          </a:xfrm>
          <a:prstGeom prst="rect">
            <a:avLst/>
          </a:prstGeom>
          <a:solidFill>
            <a:srgbClr val="E8500A"/>
          </a:solidFill>
          <a:ln w="12700">
            <a:solidFill>
              <a:srgbClr val="E8500A"/>
            </a:solidFill>
            <a:prstDash val="solid"/>
          </a:ln>
        </p:spPr>
      </p:sp>
      <p:sp>
        <p:nvSpPr>
          <p:cNvPr id="13" name="Text 10"/>
          <p:cNvSpPr/>
          <p:nvPr/>
        </p:nvSpPr>
        <p:spPr>
          <a:xfrm rot="16200000">
            <a:off x="-462918" y="8521301"/>
            <a:ext cx="4044697" cy="1485079"/>
          </a:xfrm>
          <a:prstGeom prst="rect">
            <a:avLst/>
          </a:prstGeom>
          <a:noFill/>
          <a:ln/>
        </p:spPr>
        <p:txBody>
          <a:bodyPr wrap="square" rtlCol="0" anchor="ctr"/>
          <a:lstStyle/>
          <a:p>
            <a:pPr marL="0" indent="0" algn="ctr">
              <a:buNone/>
            </a:pPr>
            <a:r>
              <a:rPr lang="en-US" sz="7200" b="1" dirty="0">
                <a:solidFill>
                  <a:srgbClr val="FFFFFF"/>
                </a:solidFill>
                <a:latin typeface="Calibri" pitchFamily="34" charset="0"/>
                <a:ea typeface="Calibri" pitchFamily="34" charset="-122"/>
                <a:cs typeface="Calibri" pitchFamily="34" charset="-120"/>
              </a:rPr>
              <a:t>RESUMO</a:t>
            </a:r>
            <a:endParaRPr lang="en-US" sz="7200" dirty="0"/>
          </a:p>
        </p:txBody>
      </p:sp>
      <p:sp>
        <p:nvSpPr>
          <p:cNvPr id="14" name="Text 11"/>
          <p:cNvSpPr/>
          <p:nvPr/>
        </p:nvSpPr>
        <p:spPr>
          <a:xfrm>
            <a:off x="2839599" y="7150120"/>
            <a:ext cx="29227094" cy="4227443"/>
          </a:xfrm>
          <a:prstGeom prst="rect">
            <a:avLst/>
          </a:prstGeom>
          <a:noFill/>
          <a:ln/>
        </p:spPr>
        <p:txBody>
          <a:bodyPr wrap="square" lIns="1270" tIns="1270" rIns="1270" bIns="1270" rtlCol="0" anchor="ctr"/>
          <a:lstStyle/>
          <a:p>
            <a:pPr marL="0" indent="0" algn="just">
              <a:buNone/>
            </a:pPr>
            <a:r>
              <a:rPr lang="en-US" sz="4400" dirty="0">
                <a:solidFill>
                  <a:srgbClr val="E0F4E8"/>
                </a:solidFill>
                <a:latin typeface="Calibri" pitchFamily="34" charset="0"/>
                <a:ea typeface="Calibri" pitchFamily="34" charset="-122"/>
                <a:cs typeface="Calibri" pitchFamily="34" charset="-120"/>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a:t>
            </a:r>
            <a:endParaRPr lang="en-US" sz="4400" dirty="0"/>
          </a:p>
        </p:txBody>
      </p:sp>
      <p:sp>
        <p:nvSpPr>
          <p:cNvPr id="15" name="Shape 12"/>
          <p:cNvSpPr/>
          <p:nvPr/>
        </p:nvSpPr>
        <p:spPr>
          <a:xfrm>
            <a:off x="623327" y="12199566"/>
            <a:ext cx="10125595" cy="848098"/>
          </a:xfrm>
          <a:prstGeom prst="rect">
            <a:avLst/>
          </a:prstGeom>
          <a:solidFill>
            <a:srgbClr val="1A5C2A"/>
          </a:solidFill>
          <a:ln w="12700">
            <a:solidFill>
              <a:srgbClr val="1A5C2A"/>
            </a:solidFill>
            <a:prstDash val="solid"/>
          </a:ln>
        </p:spPr>
      </p:sp>
      <p:sp>
        <p:nvSpPr>
          <p:cNvPr id="16" name="Shape 13"/>
          <p:cNvSpPr/>
          <p:nvPr/>
        </p:nvSpPr>
        <p:spPr>
          <a:xfrm>
            <a:off x="623327" y="12199566"/>
            <a:ext cx="193924" cy="848098"/>
          </a:xfrm>
          <a:prstGeom prst="rect">
            <a:avLst/>
          </a:prstGeom>
          <a:solidFill>
            <a:srgbClr val="E8500A"/>
          </a:solidFill>
          <a:ln w="12700">
            <a:solidFill>
              <a:srgbClr val="E8500A"/>
            </a:solidFill>
            <a:prstDash val="solid"/>
          </a:ln>
        </p:spPr>
      </p:sp>
      <p:sp>
        <p:nvSpPr>
          <p:cNvPr id="17" name="Text 14"/>
          <p:cNvSpPr/>
          <p:nvPr/>
        </p:nvSpPr>
        <p:spPr>
          <a:xfrm>
            <a:off x="955768" y="12199566"/>
            <a:ext cx="9710044" cy="848098"/>
          </a:xfrm>
          <a:prstGeom prst="rect">
            <a:avLst/>
          </a:prstGeom>
          <a:noFill/>
          <a:ln/>
        </p:spPr>
        <p:txBody>
          <a:bodyPr wrap="square" lIns="0" tIns="0" rIns="0" bIns="0" rtlCol="0" anchor="ctr"/>
          <a:lstStyle/>
          <a:p>
            <a:pPr marL="0" indent="0" algn="l">
              <a:buNone/>
            </a:pPr>
            <a:r>
              <a:rPr lang="en-US" sz="4800" b="1" kern="0" spc="150" dirty="0">
                <a:solidFill>
                  <a:srgbClr val="FFFFFF"/>
                </a:solidFill>
                <a:latin typeface="Calibri" pitchFamily="34" charset="0"/>
                <a:ea typeface="Calibri" pitchFamily="34" charset="-122"/>
                <a:cs typeface="Calibri" pitchFamily="34" charset="-120"/>
              </a:rPr>
              <a:t>INTRODUÇÃO</a:t>
            </a:r>
            <a:endParaRPr lang="en-US" sz="4800" dirty="0"/>
          </a:p>
        </p:txBody>
      </p:sp>
      <p:sp>
        <p:nvSpPr>
          <p:cNvPr id="18" name="Shape 15"/>
          <p:cNvSpPr/>
          <p:nvPr/>
        </p:nvSpPr>
        <p:spPr>
          <a:xfrm>
            <a:off x="623327" y="13112902"/>
            <a:ext cx="10125595" cy="10333750"/>
          </a:xfrm>
          <a:prstGeom prst="rect">
            <a:avLst/>
          </a:prstGeom>
          <a:solidFill>
            <a:srgbClr val="F4F9F5"/>
          </a:solidFill>
          <a:ln w="9525">
            <a:solidFill>
              <a:srgbClr val="C0DEC8"/>
            </a:solidFill>
            <a:prstDash val="solid"/>
          </a:ln>
        </p:spPr>
      </p:sp>
      <p:sp>
        <p:nvSpPr>
          <p:cNvPr id="19" name="Text 16"/>
          <p:cNvSpPr/>
          <p:nvPr/>
        </p:nvSpPr>
        <p:spPr>
          <a:xfrm>
            <a:off x="900361" y="13373855"/>
            <a:ext cx="9571527" cy="9811843"/>
          </a:xfrm>
          <a:prstGeom prst="rect">
            <a:avLst/>
          </a:prstGeom>
          <a:noFill/>
          <a:ln/>
        </p:spPr>
        <p:txBody>
          <a:bodyPr wrap="square" rtlCol="0" anchor="t"/>
          <a:lstStyle/>
          <a:p>
            <a:pPr marL="0" indent="0" algn="just">
              <a:buNone/>
            </a:pPr>
            <a:r>
              <a:rPr lang="en-US" sz="3600" dirty="0">
                <a:solidFill>
                  <a:srgbClr val="1C1C1C"/>
                </a:solidFill>
                <a:latin typeface="Calibri" pitchFamily="34" charset="0"/>
                <a:ea typeface="Calibri" pitchFamily="34" charset="-122"/>
                <a:cs typeface="Calibri" pitchFamily="34" charset="-120"/>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a:t>
            </a:r>
            <a:endParaRPr lang="en-US" sz="3600" dirty="0"/>
          </a:p>
          <a:p>
            <a:pPr marL="0" indent="0" algn="just">
              <a:buNone/>
            </a:pPr>
            <a:r>
              <a:rPr lang="en-US" sz="3600" dirty="0">
                <a:solidFill>
                  <a:srgbClr val="1C1C1C"/>
                </a:solidFill>
                <a:latin typeface="Calibri" pitchFamily="34" charset="0"/>
                <a:ea typeface="Calibri" pitchFamily="34" charset="-122"/>
                <a:cs typeface="Calibri" pitchFamily="34" charset="-120"/>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a:t>
            </a:r>
            <a:endParaRPr lang="en-US" sz="3600" dirty="0"/>
          </a:p>
        </p:txBody>
      </p:sp>
      <p:sp>
        <p:nvSpPr>
          <p:cNvPr id="20" name="Shape 17"/>
          <p:cNvSpPr/>
          <p:nvPr/>
        </p:nvSpPr>
        <p:spPr>
          <a:xfrm>
            <a:off x="623327" y="23811986"/>
            <a:ext cx="10125595" cy="848098"/>
          </a:xfrm>
          <a:prstGeom prst="rect">
            <a:avLst/>
          </a:prstGeom>
          <a:solidFill>
            <a:srgbClr val="E8500A"/>
          </a:solidFill>
          <a:ln w="12700">
            <a:solidFill>
              <a:srgbClr val="E8500A"/>
            </a:solidFill>
            <a:prstDash val="solid"/>
          </a:ln>
        </p:spPr>
      </p:sp>
      <p:sp>
        <p:nvSpPr>
          <p:cNvPr id="21" name="Shape 18"/>
          <p:cNvSpPr/>
          <p:nvPr/>
        </p:nvSpPr>
        <p:spPr>
          <a:xfrm>
            <a:off x="623327" y="23811986"/>
            <a:ext cx="193924" cy="848098"/>
          </a:xfrm>
          <a:prstGeom prst="rect">
            <a:avLst/>
          </a:prstGeom>
          <a:solidFill>
            <a:srgbClr val="1A5C2A"/>
          </a:solidFill>
          <a:ln w="12700">
            <a:solidFill>
              <a:srgbClr val="1A5C2A"/>
            </a:solidFill>
            <a:prstDash val="solid"/>
          </a:ln>
        </p:spPr>
      </p:sp>
      <p:sp>
        <p:nvSpPr>
          <p:cNvPr id="22" name="Text 19"/>
          <p:cNvSpPr/>
          <p:nvPr/>
        </p:nvSpPr>
        <p:spPr>
          <a:xfrm>
            <a:off x="955768" y="23811986"/>
            <a:ext cx="9710044" cy="848098"/>
          </a:xfrm>
          <a:prstGeom prst="rect">
            <a:avLst/>
          </a:prstGeom>
          <a:noFill/>
          <a:ln/>
        </p:spPr>
        <p:txBody>
          <a:bodyPr wrap="square" lIns="0" tIns="0" rIns="0" bIns="0" rtlCol="0" anchor="ctr"/>
          <a:lstStyle/>
          <a:p>
            <a:pPr marL="0" indent="0" algn="l">
              <a:buNone/>
            </a:pPr>
            <a:r>
              <a:rPr lang="en-US" sz="4800" b="1" kern="0" spc="150" dirty="0">
                <a:solidFill>
                  <a:srgbClr val="FFFFFF"/>
                </a:solidFill>
                <a:latin typeface="Calibri" pitchFamily="34" charset="0"/>
                <a:ea typeface="Calibri" pitchFamily="34" charset="-122"/>
                <a:cs typeface="Calibri" pitchFamily="34" charset="-120"/>
              </a:rPr>
              <a:t>OBJETIVOS</a:t>
            </a:r>
            <a:endParaRPr lang="en-US" sz="4800" dirty="0"/>
          </a:p>
        </p:txBody>
      </p:sp>
      <p:sp>
        <p:nvSpPr>
          <p:cNvPr id="23" name="Shape 20"/>
          <p:cNvSpPr/>
          <p:nvPr/>
        </p:nvSpPr>
        <p:spPr>
          <a:xfrm>
            <a:off x="623327" y="24725323"/>
            <a:ext cx="10125595" cy="5683562"/>
          </a:xfrm>
          <a:prstGeom prst="rect">
            <a:avLst/>
          </a:prstGeom>
          <a:solidFill>
            <a:srgbClr val="FFF0EA"/>
          </a:solidFill>
          <a:ln w="9525">
            <a:solidFill>
              <a:srgbClr val="C0DEC8"/>
            </a:solidFill>
            <a:prstDash val="solid"/>
          </a:ln>
        </p:spPr>
      </p:sp>
      <p:sp>
        <p:nvSpPr>
          <p:cNvPr id="24" name="Text 21"/>
          <p:cNvSpPr/>
          <p:nvPr/>
        </p:nvSpPr>
        <p:spPr>
          <a:xfrm>
            <a:off x="900361" y="24986276"/>
            <a:ext cx="9571527" cy="5161655"/>
          </a:xfrm>
          <a:prstGeom prst="rect">
            <a:avLst/>
          </a:prstGeom>
          <a:noFill/>
          <a:ln/>
        </p:spPr>
        <p:txBody>
          <a:bodyPr wrap="square" rtlCol="0" anchor="t"/>
          <a:lstStyle/>
          <a:p>
            <a:pPr marL="342900" indent="-342900" algn="l">
              <a:buSzPct val="100000"/>
              <a:buChar char="•"/>
            </a:pPr>
            <a:r>
              <a:rPr lang="en-US" sz="3600" dirty="0">
                <a:solidFill>
                  <a:srgbClr val="7A2000"/>
                </a:solidFill>
                <a:latin typeface="Calibri" pitchFamily="34" charset="0"/>
                <a:ea typeface="Calibri" pitchFamily="34" charset="-122"/>
                <a:cs typeface="Calibri" pitchFamily="34" charset="-120"/>
              </a:rPr>
              <a:t>Descrever o primeiro objetivo principal do trabalho de forma clara e objetiva</a:t>
            </a:r>
            <a:endParaRPr lang="en-US" sz="3600" dirty="0"/>
          </a:p>
          <a:p>
            <a:pPr marL="342900" indent="-342900" algn="l">
              <a:buSzPct val="100000"/>
              <a:buChar char="•"/>
            </a:pPr>
            <a:r>
              <a:rPr lang="en-US" sz="3600" dirty="0">
                <a:solidFill>
                  <a:srgbClr val="7A2000"/>
                </a:solidFill>
                <a:latin typeface="Calibri" pitchFamily="34" charset="0"/>
                <a:ea typeface="Calibri" pitchFamily="34" charset="-122"/>
                <a:cs typeface="Calibri" pitchFamily="34" charset="-120"/>
              </a:rPr>
              <a:t>Investigar aspectos relevantes do tema abordado na pesquisa desenvolvida</a:t>
            </a:r>
            <a:endParaRPr lang="en-US" sz="3600" dirty="0"/>
          </a:p>
          <a:p>
            <a:pPr marL="342900" indent="-342900" algn="l">
              <a:buSzPct val="100000"/>
              <a:buChar char="•"/>
            </a:pPr>
            <a:r>
              <a:rPr lang="en-US" sz="3600" dirty="0">
                <a:solidFill>
                  <a:srgbClr val="7A2000"/>
                </a:solidFill>
                <a:latin typeface="Calibri" pitchFamily="34" charset="0"/>
                <a:ea typeface="Calibri" pitchFamily="34" charset="-122"/>
                <a:cs typeface="Calibri" pitchFamily="34" charset="-120"/>
              </a:rPr>
              <a:t>Analisar os dados coletados e interpretar os resultados obtidos na pesquisa</a:t>
            </a:r>
            <a:endParaRPr lang="en-US" sz="3600" dirty="0"/>
          </a:p>
          <a:p>
            <a:pPr marL="342900" indent="-342900" algn="l">
              <a:buSzPct val="100000"/>
              <a:buChar char="•"/>
            </a:pPr>
            <a:r>
              <a:rPr lang="en-US" sz="3600" dirty="0">
                <a:solidFill>
                  <a:srgbClr val="7A2000"/>
                </a:solidFill>
                <a:latin typeface="Calibri" pitchFamily="34" charset="0"/>
                <a:ea typeface="Calibri" pitchFamily="34" charset="-122"/>
                <a:cs typeface="Calibri" pitchFamily="34" charset="-120"/>
              </a:rPr>
              <a:t>Contribuir com avanço do conhecimento na área científica e cultural</a:t>
            </a:r>
            <a:endParaRPr lang="en-US" sz="3600" dirty="0"/>
          </a:p>
        </p:txBody>
      </p:sp>
      <p:sp>
        <p:nvSpPr>
          <p:cNvPr id="25" name="Shape 22"/>
          <p:cNvSpPr/>
          <p:nvPr/>
        </p:nvSpPr>
        <p:spPr>
          <a:xfrm>
            <a:off x="623327" y="30774219"/>
            <a:ext cx="10125595" cy="848098"/>
          </a:xfrm>
          <a:prstGeom prst="rect">
            <a:avLst/>
          </a:prstGeom>
          <a:solidFill>
            <a:srgbClr val="1A5C2A"/>
          </a:solidFill>
          <a:ln w="12700">
            <a:solidFill>
              <a:srgbClr val="1A5C2A"/>
            </a:solidFill>
            <a:prstDash val="solid"/>
          </a:ln>
        </p:spPr>
      </p:sp>
      <p:sp>
        <p:nvSpPr>
          <p:cNvPr id="26" name="Shape 23"/>
          <p:cNvSpPr/>
          <p:nvPr/>
        </p:nvSpPr>
        <p:spPr>
          <a:xfrm>
            <a:off x="623327" y="30774219"/>
            <a:ext cx="193924" cy="848098"/>
          </a:xfrm>
          <a:prstGeom prst="rect">
            <a:avLst/>
          </a:prstGeom>
          <a:solidFill>
            <a:srgbClr val="E8500A"/>
          </a:solidFill>
          <a:ln w="12700">
            <a:solidFill>
              <a:srgbClr val="E8500A"/>
            </a:solidFill>
            <a:prstDash val="solid"/>
          </a:ln>
        </p:spPr>
      </p:sp>
      <p:sp>
        <p:nvSpPr>
          <p:cNvPr id="27" name="Text 24"/>
          <p:cNvSpPr/>
          <p:nvPr/>
        </p:nvSpPr>
        <p:spPr>
          <a:xfrm>
            <a:off x="955768" y="30774219"/>
            <a:ext cx="9710044" cy="848098"/>
          </a:xfrm>
          <a:prstGeom prst="rect">
            <a:avLst/>
          </a:prstGeom>
          <a:noFill/>
          <a:ln/>
        </p:spPr>
        <p:txBody>
          <a:bodyPr wrap="square" lIns="0" tIns="0" rIns="0" bIns="0" rtlCol="0" anchor="ctr"/>
          <a:lstStyle/>
          <a:p>
            <a:pPr marL="0" indent="0" algn="l">
              <a:buNone/>
            </a:pPr>
            <a:r>
              <a:rPr lang="en-US" sz="4800" b="1" kern="0" spc="150" dirty="0">
                <a:solidFill>
                  <a:srgbClr val="FFFFFF"/>
                </a:solidFill>
                <a:latin typeface="Calibri" pitchFamily="34" charset="0"/>
                <a:ea typeface="Calibri" pitchFamily="34" charset="-122"/>
                <a:cs typeface="Calibri" pitchFamily="34" charset="-120"/>
              </a:rPr>
              <a:t>METODOLOGIA</a:t>
            </a:r>
            <a:endParaRPr lang="en-US" sz="4800" dirty="0"/>
          </a:p>
        </p:txBody>
      </p:sp>
      <p:sp>
        <p:nvSpPr>
          <p:cNvPr id="28" name="Shape 25"/>
          <p:cNvSpPr/>
          <p:nvPr/>
        </p:nvSpPr>
        <p:spPr>
          <a:xfrm>
            <a:off x="623327" y="31687556"/>
            <a:ext cx="10125595" cy="9817063"/>
          </a:xfrm>
          <a:prstGeom prst="rect">
            <a:avLst/>
          </a:prstGeom>
          <a:solidFill>
            <a:srgbClr val="F4F9F5"/>
          </a:solidFill>
          <a:ln w="9525">
            <a:solidFill>
              <a:srgbClr val="C0DEC8"/>
            </a:solidFill>
            <a:prstDash val="solid"/>
          </a:ln>
        </p:spPr>
      </p:sp>
      <p:sp>
        <p:nvSpPr>
          <p:cNvPr id="29" name="Text 26"/>
          <p:cNvSpPr/>
          <p:nvPr/>
        </p:nvSpPr>
        <p:spPr>
          <a:xfrm>
            <a:off x="900361" y="31948509"/>
            <a:ext cx="9571527" cy="9295156"/>
          </a:xfrm>
          <a:prstGeom prst="rect">
            <a:avLst/>
          </a:prstGeom>
          <a:noFill/>
          <a:ln/>
        </p:spPr>
        <p:txBody>
          <a:bodyPr wrap="square" rtlCol="0" anchor="t"/>
          <a:lstStyle/>
          <a:p>
            <a:pPr marL="0" indent="0" algn="just">
              <a:buNone/>
            </a:pPr>
            <a:r>
              <a:rPr lang="en-US" sz="3600" dirty="0">
                <a:solidFill>
                  <a:srgbClr val="1C1C1C"/>
                </a:solidFill>
                <a:latin typeface="Calibri" pitchFamily="34" charset="0"/>
                <a:ea typeface="Calibri" pitchFamily="34" charset="-122"/>
                <a:cs typeface="Calibri" pitchFamily="34" charset="-120"/>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a:t>
            </a:r>
            <a:endParaRPr lang="en-US" sz="3600" dirty="0"/>
          </a:p>
          <a:p>
            <a:pPr marL="0" indent="0" algn="just">
              <a:buNone/>
            </a:pPr>
            <a:r>
              <a:rPr lang="en-US" sz="3600" dirty="0">
                <a:solidFill>
                  <a:srgbClr val="1C1C1C"/>
                </a:solidFill>
                <a:latin typeface="Calibri" pitchFamily="34" charset="0"/>
                <a:ea typeface="Calibri" pitchFamily="34" charset="-122"/>
                <a:cs typeface="Calibri" pitchFamily="34" charset="-120"/>
              </a:rPr>
              <a:t>Lorem ipsum dolor sit amet, consectetur adipiscing elit, sed do eiusmod tempor incididunt ut labore et dolore magna aliqua. Ut enim ad minim veniam, quis nostrud exercitation ullamco laboris nisi ut aliquip ex ea </a:t>
            </a:r>
            <a:r>
              <a:rPr lang="en-US" sz="3600" dirty="0" err="1">
                <a:solidFill>
                  <a:srgbClr val="1C1C1C"/>
                </a:solidFill>
                <a:latin typeface="Calibri" pitchFamily="34" charset="0"/>
                <a:ea typeface="Calibri" pitchFamily="34" charset="-122"/>
                <a:cs typeface="Calibri" pitchFamily="34" charset="-120"/>
              </a:rPr>
              <a:t>commodo</a:t>
            </a:r>
            <a:r>
              <a:rPr lang="en-US" sz="3600" dirty="0">
                <a:solidFill>
                  <a:srgbClr val="1C1C1C"/>
                </a:solidFill>
                <a:latin typeface="Calibri" pitchFamily="34" charset="0"/>
                <a:ea typeface="Calibri" pitchFamily="34" charset="-122"/>
                <a:cs typeface="Calibri" pitchFamily="34" charset="-120"/>
              </a:rPr>
              <a:t> </a:t>
            </a:r>
            <a:r>
              <a:rPr lang="en-US" sz="3600" dirty="0" err="1">
                <a:solidFill>
                  <a:srgbClr val="1C1C1C"/>
                </a:solidFill>
                <a:latin typeface="Calibri" pitchFamily="34" charset="0"/>
                <a:ea typeface="Calibri" pitchFamily="34" charset="-122"/>
                <a:cs typeface="Calibri" pitchFamily="34" charset="-120"/>
              </a:rPr>
              <a:t>consequat</a:t>
            </a:r>
            <a:r>
              <a:rPr lang="en-US" sz="3600" dirty="0">
                <a:solidFill>
                  <a:srgbClr val="1C1C1C"/>
                </a:solidFill>
                <a:latin typeface="Calibri" pitchFamily="34" charset="0"/>
                <a:ea typeface="Calibri" pitchFamily="34" charset="-122"/>
                <a:cs typeface="Calibri" pitchFamily="34" charset="-120"/>
              </a:rPr>
              <a:t>. Ut enim ad minim veniam, quis nostrud exercitation ullamco laboris nisi.</a:t>
            </a:r>
            <a:endParaRPr lang="en-US" sz="3600" dirty="0"/>
          </a:p>
        </p:txBody>
      </p:sp>
      <p:sp>
        <p:nvSpPr>
          <p:cNvPr id="30" name="Shape 27"/>
          <p:cNvSpPr/>
          <p:nvPr/>
        </p:nvSpPr>
        <p:spPr>
          <a:xfrm>
            <a:off x="11136769" y="12199566"/>
            <a:ext cx="10125595" cy="848098"/>
          </a:xfrm>
          <a:prstGeom prst="rect">
            <a:avLst/>
          </a:prstGeom>
          <a:solidFill>
            <a:srgbClr val="1A5C2A"/>
          </a:solidFill>
          <a:ln w="12700">
            <a:solidFill>
              <a:srgbClr val="1A5C2A"/>
            </a:solidFill>
            <a:prstDash val="solid"/>
          </a:ln>
        </p:spPr>
      </p:sp>
      <p:sp>
        <p:nvSpPr>
          <p:cNvPr id="31" name="Shape 28"/>
          <p:cNvSpPr/>
          <p:nvPr/>
        </p:nvSpPr>
        <p:spPr>
          <a:xfrm>
            <a:off x="11136769" y="12199566"/>
            <a:ext cx="193924" cy="848098"/>
          </a:xfrm>
          <a:prstGeom prst="rect">
            <a:avLst/>
          </a:prstGeom>
          <a:solidFill>
            <a:srgbClr val="E8500A"/>
          </a:solidFill>
          <a:ln w="12700">
            <a:solidFill>
              <a:srgbClr val="E8500A"/>
            </a:solidFill>
            <a:prstDash val="solid"/>
          </a:ln>
        </p:spPr>
      </p:sp>
      <p:sp>
        <p:nvSpPr>
          <p:cNvPr id="32" name="Text 29"/>
          <p:cNvSpPr/>
          <p:nvPr/>
        </p:nvSpPr>
        <p:spPr>
          <a:xfrm>
            <a:off x="11469210" y="12199566"/>
            <a:ext cx="9710044" cy="848098"/>
          </a:xfrm>
          <a:prstGeom prst="rect">
            <a:avLst/>
          </a:prstGeom>
          <a:noFill/>
          <a:ln/>
        </p:spPr>
        <p:txBody>
          <a:bodyPr wrap="square" lIns="0" tIns="0" rIns="0" bIns="0" rtlCol="0" anchor="ctr"/>
          <a:lstStyle/>
          <a:p>
            <a:pPr marL="0" indent="0" algn="l">
              <a:buNone/>
            </a:pPr>
            <a:r>
              <a:rPr lang="en-US" sz="4800" b="1" kern="0" spc="150" dirty="0">
                <a:solidFill>
                  <a:srgbClr val="FFFFFF"/>
                </a:solidFill>
                <a:latin typeface="Calibri" pitchFamily="34" charset="0"/>
                <a:ea typeface="Calibri" pitchFamily="34" charset="-122"/>
                <a:cs typeface="Calibri" pitchFamily="34" charset="-120"/>
              </a:rPr>
              <a:t>RESULTADOS E DISCUSSÕES</a:t>
            </a:r>
            <a:endParaRPr lang="en-US" sz="4800" dirty="0"/>
          </a:p>
        </p:txBody>
      </p:sp>
      <p:sp>
        <p:nvSpPr>
          <p:cNvPr id="33" name="Shape 30"/>
          <p:cNvSpPr/>
          <p:nvPr/>
        </p:nvSpPr>
        <p:spPr>
          <a:xfrm>
            <a:off x="11136769" y="13112902"/>
            <a:ext cx="10125595" cy="8791516"/>
          </a:xfrm>
          <a:prstGeom prst="rect">
            <a:avLst/>
          </a:prstGeom>
          <a:solidFill>
            <a:srgbClr val="D8EEE0"/>
          </a:solidFill>
          <a:ln w="9525">
            <a:solidFill>
              <a:srgbClr val="C0DEC8"/>
            </a:solidFill>
            <a:prstDash val="solid"/>
          </a:ln>
        </p:spPr>
      </p:sp>
      <p:sp>
        <p:nvSpPr>
          <p:cNvPr id="34" name="Text 31"/>
          <p:cNvSpPr/>
          <p:nvPr/>
        </p:nvSpPr>
        <p:spPr>
          <a:xfrm>
            <a:off x="11413803" y="13373855"/>
            <a:ext cx="9571527" cy="8139132"/>
          </a:xfrm>
          <a:prstGeom prst="rect">
            <a:avLst/>
          </a:prstGeom>
          <a:noFill/>
          <a:ln/>
        </p:spPr>
        <p:txBody>
          <a:bodyPr wrap="square" rtlCol="0" anchor="ctr"/>
          <a:lstStyle/>
          <a:p>
            <a:pPr marL="0" indent="0" algn="ctr">
              <a:buNone/>
            </a:pPr>
            <a:r>
              <a:rPr lang="en-US" sz="4000" i="1" dirty="0">
                <a:solidFill>
                  <a:srgbClr val="3A6B45"/>
                </a:solidFill>
                <a:latin typeface="Calibri" pitchFamily="34" charset="0"/>
                <a:ea typeface="Calibri" pitchFamily="34" charset="-122"/>
                <a:cs typeface="Calibri" pitchFamily="34" charset="-120"/>
              </a:rPr>
              <a:t>[ Figura / Gráfico / Tabela ]</a:t>
            </a:r>
            <a:endParaRPr lang="en-US" sz="4000" dirty="0"/>
          </a:p>
          <a:p>
            <a:pPr marL="0" indent="0" algn="ctr">
              <a:buNone/>
            </a:pPr>
            <a:r>
              <a:rPr lang="en-US" sz="4000" i="1" dirty="0">
                <a:solidFill>
                  <a:srgbClr val="3A6B45"/>
                </a:solidFill>
                <a:latin typeface="Calibri" pitchFamily="34" charset="0"/>
                <a:ea typeface="Calibri" pitchFamily="34" charset="-122"/>
                <a:cs typeface="Calibri" pitchFamily="34" charset="-120"/>
              </a:rPr>
              <a:t>Insira aqui imagem, gráfico</a:t>
            </a:r>
            <a:endParaRPr lang="en-US" sz="4000" dirty="0"/>
          </a:p>
          <a:p>
            <a:pPr marL="0" indent="0" algn="ctr">
              <a:buNone/>
            </a:pPr>
            <a:r>
              <a:rPr lang="en-US" sz="4000" i="1" dirty="0">
                <a:solidFill>
                  <a:srgbClr val="3A6B45"/>
                </a:solidFill>
                <a:latin typeface="Calibri" pitchFamily="34" charset="0"/>
                <a:ea typeface="Calibri" pitchFamily="34" charset="-122"/>
                <a:cs typeface="Calibri" pitchFamily="34" charset="-120"/>
              </a:rPr>
              <a:t>ou tabela de resultados</a:t>
            </a:r>
            <a:endParaRPr lang="en-US" sz="4000" dirty="0"/>
          </a:p>
        </p:txBody>
      </p:sp>
      <p:sp>
        <p:nvSpPr>
          <p:cNvPr id="35" name="Text 32"/>
          <p:cNvSpPr/>
          <p:nvPr/>
        </p:nvSpPr>
        <p:spPr>
          <a:xfrm>
            <a:off x="11413803" y="21356416"/>
            <a:ext cx="9571527" cy="495811"/>
          </a:xfrm>
          <a:prstGeom prst="rect">
            <a:avLst/>
          </a:prstGeom>
          <a:noFill/>
          <a:ln/>
        </p:spPr>
        <p:txBody>
          <a:bodyPr wrap="square" lIns="0" tIns="0" rIns="0" bIns="0" rtlCol="0" anchor="ctr"/>
          <a:lstStyle/>
          <a:p>
            <a:pPr marL="0" indent="0" algn="ctr">
              <a:buNone/>
            </a:pPr>
            <a:r>
              <a:rPr lang="en-US" sz="2400" i="1" dirty="0">
                <a:solidFill>
                  <a:srgbClr val="3A3A3A"/>
                </a:solidFill>
                <a:latin typeface="Calibri" pitchFamily="34" charset="0"/>
                <a:ea typeface="Calibri" pitchFamily="34" charset="-122"/>
                <a:cs typeface="Calibri" pitchFamily="34" charset="-120"/>
              </a:rPr>
              <a:t>Figura 1 – Legenda descritiva da figura, gráfico ou tabela apresentada.</a:t>
            </a:r>
            <a:endParaRPr lang="en-US" sz="2400" dirty="0"/>
          </a:p>
        </p:txBody>
      </p:sp>
      <p:sp>
        <p:nvSpPr>
          <p:cNvPr id="36" name="Shape 33"/>
          <p:cNvSpPr/>
          <p:nvPr/>
        </p:nvSpPr>
        <p:spPr>
          <a:xfrm>
            <a:off x="11136769" y="22139276"/>
            <a:ext cx="10125595" cy="19365343"/>
          </a:xfrm>
          <a:prstGeom prst="rect">
            <a:avLst/>
          </a:prstGeom>
          <a:solidFill>
            <a:srgbClr val="F4F9F5"/>
          </a:solidFill>
          <a:ln w="9525">
            <a:solidFill>
              <a:srgbClr val="C0DEC8"/>
            </a:solidFill>
            <a:prstDash val="solid"/>
          </a:ln>
        </p:spPr>
      </p:sp>
      <p:sp>
        <p:nvSpPr>
          <p:cNvPr id="37" name="Text 34"/>
          <p:cNvSpPr/>
          <p:nvPr/>
        </p:nvSpPr>
        <p:spPr>
          <a:xfrm>
            <a:off x="11413803" y="22400229"/>
            <a:ext cx="9571527" cy="18843436"/>
          </a:xfrm>
          <a:prstGeom prst="rect">
            <a:avLst/>
          </a:prstGeom>
          <a:noFill/>
          <a:ln/>
        </p:spPr>
        <p:txBody>
          <a:bodyPr wrap="square" rtlCol="0" anchor="t"/>
          <a:lstStyle/>
          <a:p>
            <a:pPr marL="0" indent="0" algn="just">
              <a:buNone/>
            </a:pPr>
            <a:r>
              <a:rPr lang="en-US" sz="3600" dirty="0">
                <a:solidFill>
                  <a:srgbClr val="1C1C1C"/>
                </a:solidFill>
                <a:latin typeface="Calibri" pitchFamily="34" charset="0"/>
                <a:ea typeface="Calibri" pitchFamily="34" charset="-122"/>
                <a:cs typeface="Calibri" pitchFamily="34" charset="-120"/>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a:t>
            </a:r>
            <a:endParaRPr lang="en-US" sz="3600" dirty="0"/>
          </a:p>
          <a:p>
            <a:pPr marL="0" indent="0" algn="just">
              <a:buNone/>
            </a:pPr>
            <a:r>
              <a:rPr lang="en-US" sz="3600" dirty="0">
                <a:solidFill>
                  <a:srgbClr val="1C1C1C"/>
                </a:solidFill>
                <a:latin typeface="Calibri" pitchFamily="34" charset="0"/>
                <a:ea typeface="Calibri" pitchFamily="34" charset="-122"/>
                <a:cs typeface="Calibri" pitchFamily="34" charset="-120"/>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a:t>
            </a:r>
            <a:endParaRPr lang="en-US" sz="3600" dirty="0"/>
          </a:p>
          <a:p>
            <a:pPr marL="0" indent="0" algn="just">
              <a:buNone/>
            </a:pPr>
            <a:endParaRPr lang="en-US" sz="3600" dirty="0"/>
          </a:p>
          <a:p>
            <a:pPr marL="0" indent="0" algn="just">
              <a:buNone/>
            </a:pPr>
            <a:r>
              <a:rPr lang="en-US" sz="3600" dirty="0">
                <a:solidFill>
                  <a:srgbClr val="1C1C1C"/>
                </a:solidFill>
                <a:latin typeface="Calibri" pitchFamily="34" charset="0"/>
                <a:ea typeface="Calibri" pitchFamily="34" charset="-122"/>
                <a:cs typeface="Calibri" pitchFamily="34" charset="-120"/>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a:t>
            </a:r>
            <a:endParaRPr lang="en-US" sz="3600" dirty="0"/>
          </a:p>
        </p:txBody>
      </p:sp>
      <p:sp>
        <p:nvSpPr>
          <p:cNvPr id="38" name="Shape 35"/>
          <p:cNvSpPr/>
          <p:nvPr/>
        </p:nvSpPr>
        <p:spPr>
          <a:xfrm>
            <a:off x="21650212" y="12199566"/>
            <a:ext cx="10125595" cy="848098"/>
          </a:xfrm>
          <a:prstGeom prst="rect">
            <a:avLst/>
          </a:prstGeom>
          <a:solidFill>
            <a:srgbClr val="1A5C2A"/>
          </a:solidFill>
          <a:ln w="12700">
            <a:solidFill>
              <a:srgbClr val="1A5C2A"/>
            </a:solidFill>
            <a:prstDash val="solid"/>
          </a:ln>
        </p:spPr>
      </p:sp>
      <p:sp>
        <p:nvSpPr>
          <p:cNvPr id="39" name="Shape 36"/>
          <p:cNvSpPr/>
          <p:nvPr/>
        </p:nvSpPr>
        <p:spPr>
          <a:xfrm>
            <a:off x="21650212" y="12199566"/>
            <a:ext cx="193924" cy="848098"/>
          </a:xfrm>
          <a:prstGeom prst="rect">
            <a:avLst/>
          </a:prstGeom>
          <a:solidFill>
            <a:srgbClr val="E8500A"/>
          </a:solidFill>
          <a:ln w="12700">
            <a:solidFill>
              <a:srgbClr val="E8500A"/>
            </a:solidFill>
            <a:prstDash val="solid"/>
          </a:ln>
        </p:spPr>
      </p:sp>
      <p:sp>
        <p:nvSpPr>
          <p:cNvPr id="40" name="Text 37"/>
          <p:cNvSpPr/>
          <p:nvPr/>
        </p:nvSpPr>
        <p:spPr>
          <a:xfrm>
            <a:off x="21982653" y="12199566"/>
            <a:ext cx="9710044" cy="848098"/>
          </a:xfrm>
          <a:prstGeom prst="rect">
            <a:avLst/>
          </a:prstGeom>
          <a:noFill/>
          <a:ln/>
        </p:spPr>
        <p:txBody>
          <a:bodyPr wrap="square" lIns="0" tIns="0" rIns="0" bIns="0" rtlCol="0" anchor="ctr"/>
          <a:lstStyle/>
          <a:p>
            <a:pPr marL="0" indent="0" algn="l">
              <a:buNone/>
            </a:pPr>
            <a:r>
              <a:rPr lang="en-US" sz="4800" b="1" kern="0" spc="150" dirty="0">
                <a:solidFill>
                  <a:srgbClr val="FFFFFF"/>
                </a:solidFill>
                <a:latin typeface="Calibri" pitchFamily="34" charset="0"/>
                <a:ea typeface="Calibri" pitchFamily="34" charset="-122"/>
                <a:cs typeface="Calibri" pitchFamily="34" charset="-120"/>
              </a:rPr>
              <a:t>CONCLUSÃO</a:t>
            </a:r>
            <a:endParaRPr lang="en-US" sz="4800" dirty="0"/>
          </a:p>
        </p:txBody>
      </p:sp>
      <p:sp>
        <p:nvSpPr>
          <p:cNvPr id="41" name="Shape 38"/>
          <p:cNvSpPr/>
          <p:nvPr/>
        </p:nvSpPr>
        <p:spPr>
          <a:xfrm>
            <a:off x="21650212" y="13112902"/>
            <a:ext cx="10125595" cy="9817063"/>
          </a:xfrm>
          <a:prstGeom prst="rect">
            <a:avLst/>
          </a:prstGeom>
          <a:solidFill>
            <a:srgbClr val="F4F9F5"/>
          </a:solidFill>
          <a:ln w="9525">
            <a:solidFill>
              <a:srgbClr val="C0DEC8"/>
            </a:solidFill>
            <a:prstDash val="solid"/>
          </a:ln>
        </p:spPr>
      </p:sp>
      <p:sp>
        <p:nvSpPr>
          <p:cNvPr id="42" name="Text 39"/>
          <p:cNvSpPr/>
          <p:nvPr/>
        </p:nvSpPr>
        <p:spPr>
          <a:xfrm>
            <a:off x="21927246" y="13373855"/>
            <a:ext cx="9571527" cy="9295156"/>
          </a:xfrm>
          <a:prstGeom prst="rect">
            <a:avLst/>
          </a:prstGeom>
          <a:noFill/>
          <a:ln/>
        </p:spPr>
        <p:txBody>
          <a:bodyPr wrap="square" rtlCol="0" anchor="t"/>
          <a:lstStyle/>
          <a:p>
            <a:pPr marL="0" indent="0" algn="just">
              <a:buNone/>
            </a:pPr>
            <a:r>
              <a:rPr lang="en-US" sz="3600" dirty="0">
                <a:solidFill>
                  <a:srgbClr val="1C1C1C"/>
                </a:solidFill>
                <a:latin typeface="Calibri" pitchFamily="34" charset="0"/>
                <a:ea typeface="Calibri" pitchFamily="34" charset="-122"/>
                <a:cs typeface="Calibri" pitchFamily="34" charset="-120"/>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a:t>
            </a:r>
            <a:endParaRPr lang="en-US" sz="3600" dirty="0"/>
          </a:p>
          <a:p>
            <a:pPr marL="0" indent="0" algn="just">
              <a:buNone/>
            </a:pPr>
            <a:r>
              <a:rPr lang="en-US" sz="3600" dirty="0">
                <a:solidFill>
                  <a:srgbClr val="1C1C1C"/>
                </a:solidFill>
                <a:latin typeface="Calibri" pitchFamily="34" charset="0"/>
                <a:ea typeface="Calibri" pitchFamily="34" charset="-122"/>
                <a:cs typeface="Calibri" pitchFamily="34" charset="-120"/>
              </a:rPr>
              <a:t>Lorem ipsum dolor sit amet, consectetur adipiscing elit, sed do eiusmod tempor incididunt ut labore et dolore magna aliqua. Ut enim ad minim veniam, quis nostrud exercitation ullamco laboris nisi.</a:t>
            </a:r>
            <a:endParaRPr lang="en-US" sz="3600" dirty="0"/>
          </a:p>
        </p:txBody>
      </p:sp>
      <p:sp>
        <p:nvSpPr>
          <p:cNvPr id="43" name="Shape 40"/>
          <p:cNvSpPr/>
          <p:nvPr/>
        </p:nvSpPr>
        <p:spPr>
          <a:xfrm>
            <a:off x="21650212" y="23295299"/>
            <a:ext cx="10125595" cy="848098"/>
          </a:xfrm>
          <a:prstGeom prst="rect">
            <a:avLst/>
          </a:prstGeom>
          <a:solidFill>
            <a:srgbClr val="1A5C2A"/>
          </a:solidFill>
          <a:ln w="12700">
            <a:solidFill>
              <a:srgbClr val="1A5C2A"/>
            </a:solidFill>
            <a:prstDash val="solid"/>
          </a:ln>
        </p:spPr>
      </p:sp>
      <p:sp>
        <p:nvSpPr>
          <p:cNvPr id="44" name="Shape 41"/>
          <p:cNvSpPr/>
          <p:nvPr/>
        </p:nvSpPr>
        <p:spPr>
          <a:xfrm>
            <a:off x="21650212" y="23295299"/>
            <a:ext cx="193924" cy="848098"/>
          </a:xfrm>
          <a:prstGeom prst="rect">
            <a:avLst/>
          </a:prstGeom>
          <a:solidFill>
            <a:srgbClr val="E8500A"/>
          </a:solidFill>
          <a:ln w="12700">
            <a:solidFill>
              <a:srgbClr val="E8500A"/>
            </a:solidFill>
            <a:prstDash val="solid"/>
          </a:ln>
        </p:spPr>
      </p:sp>
      <p:sp>
        <p:nvSpPr>
          <p:cNvPr id="45" name="Text 42"/>
          <p:cNvSpPr/>
          <p:nvPr/>
        </p:nvSpPr>
        <p:spPr>
          <a:xfrm>
            <a:off x="21982653" y="23295299"/>
            <a:ext cx="9710044" cy="848098"/>
          </a:xfrm>
          <a:prstGeom prst="rect">
            <a:avLst/>
          </a:prstGeom>
          <a:noFill/>
          <a:ln/>
        </p:spPr>
        <p:txBody>
          <a:bodyPr wrap="square" lIns="0" tIns="0" rIns="0" bIns="0" rtlCol="0" anchor="ctr"/>
          <a:lstStyle/>
          <a:p>
            <a:pPr marL="0" indent="0" algn="l">
              <a:buNone/>
            </a:pPr>
            <a:r>
              <a:rPr lang="en-US" sz="4800" b="1" kern="0" spc="150" dirty="0">
                <a:solidFill>
                  <a:srgbClr val="FFFFFF"/>
                </a:solidFill>
                <a:latin typeface="Calibri" pitchFamily="34" charset="0"/>
                <a:ea typeface="Calibri" pitchFamily="34" charset="-122"/>
                <a:cs typeface="Calibri" pitchFamily="34" charset="-120"/>
              </a:rPr>
              <a:t>REFERÊNCIAS</a:t>
            </a:r>
            <a:endParaRPr lang="en-US" sz="4800" dirty="0"/>
          </a:p>
        </p:txBody>
      </p:sp>
      <p:sp>
        <p:nvSpPr>
          <p:cNvPr id="46" name="Shape 43"/>
          <p:cNvSpPr/>
          <p:nvPr/>
        </p:nvSpPr>
        <p:spPr>
          <a:xfrm>
            <a:off x="21650212" y="24208636"/>
            <a:ext cx="10125595" cy="8266999"/>
          </a:xfrm>
          <a:prstGeom prst="rect">
            <a:avLst/>
          </a:prstGeom>
          <a:solidFill>
            <a:srgbClr val="F4F9F5"/>
          </a:solidFill>
          <a:ln w="9525">
            <a:solidFill>
              <a:srgbClr val="C0DEC8"/>
            </a:solidFill>
            <a:prstDash val="solid"/>
          </a:ln>
        </p:spPr>
      </p:sp>
      <p:sp>
        <p:nvSpPr>
          <p:cNvPr id="47" name="Text 44"/>
          <p:cNvSpPr/>
          <p:nvPr/>
        </p:nvSpPr>
        <p:spPr>
          <a:xfrm>
            <a:off x="21927246" y="24469589"/>
            <a:ext cx="9571527" cy="7745093"/>
          </a:xfrm>
          <a:prstGeom prst="rect">
            <a:avLst/>
          </a:prstGeom>
          <a:noFill/>
          <a:ln/>
        </p:spPr>
        <p:txBody>
          <a:bodyPr wrap="square" rtlCol="0" anchor="t"/>
          <a:lstStyle/>
          <a:p>
            <a:pPr marL="0" indent="0" algn="l">
              <a:buNone/>
            </a:pPr>
            <a:r>
              <a:rPr lang="en-US" sz="3600" dirty="0">
                <a:solidFill>
                  <a:srgbClr val="3A3A3A"/>
                </a:solidFill>
                <a:latin typeface="Calibri" pitchFamily="34" charset="0"/>
                <a:ea typeface="Calibri" pitchFamily="34" charset="-122"/>
                <a:cs typeface="Calibri" pitchFamily="34" charset="-120"/>
              </a:rPr>
              <a:t>SOBRENOME, N. Título do artigo. </a:t>
            </a:r>
            <a:r>
              <a:rPr lang="en-US" sz="3600" i="1" dirty="0">
                <a:solidFill>
                  <a:srgbClr val="3A3A3A"/>
                </a:solidFill>
                <a:latin typeface="Calibri" pitchFamily="34" charset="0"/>
                <a:ea typeface="Calibri" pitchFamily="34" charset="-122"/>
                <a:cs typeface="Calibri" pitchFamily="34" charset="-120"/>
              </a:rPr>
              <a:t>Revista Científica</a:t>
            </a:r>
            <a:r>
              <a:rPr lang="en-US" sz="3600" dirty="0">
                <a:solidFill>
                  <a:srgbClr val="3A3A3A"/>
                </a:solidFill>
                <a:latin typeface="Calibri" pitchFamily="34" charset="0"/>
                <a:ea typeface="Calibri" pitchFamily="34" charset="-122"/>
                <a:cs typeface="Calibri" pitchFamily="34" charset="-120"/>
              </a:rPr>
              <a:t>, v. 1, n. 2, p. 10-20, 2024.</a:t>
            </a:r>
            <a:r>
              <a:rPr lang="en-US" sz="1200" dirty="0">
                <a:solidFill>
                  <a:srgbClr val="3A3A3A"/>
                </a:solidFill>
                <a:latin typeface="Calibri" pitchFamily="34" charset="0"/>
                <a:ea typeface="Calibri" pitchFamily="34" charset="-122"/>
                <a:cs typeface="Calibri" pitchFamily="34" charset="-120"/>
              </a:rPr>
              <a:t>
</a:t>
            </a:r>
            <a:endParaRPr lang="en-US" sz="3600" dirty="0"/>
          </a:p>
          <a:p>
            <a:pPr marL="0" indent="0" algn="l">
              <a:buNone/>
            </a:pPr>
            <a:r>
              <a:rPr lang="en-US" sz="3600" dirty="0">
                <a:solidFill>
                  <a:srgbClr val="3A3A3A"/>
                </a:solidFill>
                <a:latin typeface="Calibri" pitchFamily="34" charset="0"/>
                <a:ea typeface="Calibri" pitchFamily="34" charset="-122"/>
                <a:cs typeface="Calibri" pitchFamily="34" charset="-120"/>
              </a:rPr>
              <a:t>SOBRENOME, N. Título do livro. Editora: Cidade, 2023.</a:t>
            </a:r>
            <a:r>
              <a:rPr lang="en-US" sz="1200" dirty="0">
                <a:solidFill>
                  <a:srgbClr val="3A3A3A"/>
                </a:solidFill>
                <a:latin typeface="Calibri" pitchFamily="34" charset="0"/>
                <a:ea typeface="Calibri" pitchFamily="34" charset="-122"/>
                <a:cs typeface="Calibri" pitchFamily="34" charset="-120"/>
              </a:rPr>
              <a:t>
</a:t>
            </a:r>
            <a:endParaRPr lang="en-US" sz="3600" dirty="0"/>
          </a:p>
          <a:p>
            <a:pPr marL="0" indent="0" algn="l">
              <a:buNone/>
            </a:pPr>
            <a:r>
              <a:rPr lang="en-US" sz="3600" dirty="0">
                <a:solidFill>
                  <a:srgbClr val="3A3A3A"/>
                </a:solidFill>
                <a:latin typeface="Calibri" pitchFamily="34" charset="0"/>
                <a:ea typeface="Calibri" pitchFamily="34" charset="-122"/>
                <a:cs typeface="Calibri" pitchFamily="34" charset="-120"/>
              </a:rPr>
              <a:t>SOBRENOME, N. Título do trabalho. </a:t>
            </a:r>
            <a:r>
              <a:rPr lang="en-US" sz="3600" i="1" dirty="0">
                <a:solidFill>
                  <a:srgbClr val="3A3A3A"/>
                </a:solidFill>
                <a:latin typeface="Calibri" pitchFamily="34" charset="0"/>
                <a:ea typeface="Calibri" pitchFamily="34" charset="-122"/>
                <a:cs typeface="Calibri" pitchFamily="34" charset="-120"/>
              </a:rPr>
              <a:t>Evento Científico</a:t>
            </a:r>
            <a:r>
              <a:rPr lang="en-US" sz="3600" dirty="0">
                <a:solidFill>
                  <a:srgbClr val="3A3A3A"/>
                </a:solidFill>
                <a:latin typeface="Calibri" pitchFamily="34" charset="0"/>
                <a:ea typeface="Calibri" pitchFamily="34" charset="-122"/>
                <a:cs typeface="Calibri" pitchFamily="34" charset="-120"/>
              </a:rPr>
              <a:t>, Local, 2022.</a:t>
            </a:r>
            <a:endParaRPr lang="en-US" sz="3600" dirty="0"/>
          </a:p>
        </p:txBody>
      </p:sp>
      <p:sp>
        <p:nvSpPr>
          <p:cNvPr id="48" name="Shape 45"/>
          <p:cNvSpPr/>
          <p:nvPr/>
        </p:nvSpPr>
        <p:spPr>
          <a:xfrm>
            <a:off x="21650212" y="32840970"/>
            <a:ext cx="10125595" cy="848098"/>
          </a:xfrm>
          <a:prstGeom prst="rect">
            <a:avLst/>
          </a:prstGeom>
          <a:solidFill>
            <a:srgbClr val="E8500A"/>
          </a:solidFill>
          <a:ln w="12700">
            <a:solidFill>
              <a:srgbClr val="E8500A"/>
            </a:solidFill>
            <a:prstDash val="solid"/>
          </a:ln>
        </p:spPr>
      </p:sp>
      <p:sp>
        <p:nvSpPr>
          <p:cNvPr id="49" name="Shape 46"/>
          <p:cNvSpPr/>
          <p:nvPr/>
        </p:nvSpPr>
        <p:spPr>
          <a:xfrm>
            <a:off x="21650212" y="32840970"/>
            <a:ext cx="193924" cy="848098"/>
          </a:xfrm>
          <a:prstGeom prst="rect">
            <a:avLst/>
          </a:prstGeom>
          <a:solidFill>
            <a:srgbClr val="1A5C2A"/>
          </a:solidFill>
          <a:ln w="12700">
            <a:solidFill>
              <a:srgbClr val="1A5C2A"/>
            </a:solidFill>
            <a:prstDash val="solid"/>
          </a:ln>
        </p:spPr>
      </p:sp>
      <p:sp>
        <p:nvSpPr>
          <p:cNvPr id="50" name="Text 47"/>
          <p:cNvSpPr/>
          <p:nvPr/>
        </p:nvSpPr>
        <p:spPr>
          <a:xfrm>
            <a:off x="21982653" y="32840970"/>
            <a:ext cx="9710044" cy="848098"/>
          </a:xfrm>
          <a:prstGeom prst="rect">
            <a:avLst/>
          </a:prstGeom>
          <a:noFill/>
          <a:ln/>
        </p:spPr>
        <p:txBody>
          <a:bodyPr wrap="square" lIns="0" tIns="0" rIns="0" bIns="0" rtlCol="0" anchor="ctr"/>
          <a:lstStyle/>
          <a:p>
            <a:pPr marL="0" indent="0" algn="l">
              <a:buNone/>
            </a:pPr>
            <a:r>
              <a:rPr lang="en-US" sz="4800" b="1" kern="0" spc="150" dirty="0">
                <a:solidFill>
                  <a:srgbClr val="FFFFFF"/>
                </a:solidFill>
                <a:latin typeface="Calibri" pitchFamily="34" charset="0"/>
                <a:ea typeface="Calibri" pitchFamily="34" charset="-122"/>
                <a:cs typeface="Calibri" pitchFamily="34" charset="-120"/>
              </a:rPr>
              <a:t>AGRADECIMENTOS</a:t>
            </a:r>
            <a:endParaRPr lang="en-US" sz="4800" dirty="0"/>
          </a:p>
        </p:txBody>
      </p:sp>
      <p:sp>
        <p:nvSpPr>
          <p:cNvPr id="51" name="Shape 48"/>
          <p:cNvSpPr/>
          <p:nvPr/>
        </p:nvSpPr>
        <p:spPr>
          <a:xfrm>
            <a:off x="21650212" y="33754306"/>
            <a:ext cx="10125595" cy="7750312"/>
          </a:xfrm>
          <a:prstGeom prst="rect">
            <a:avLst/>
          </a:prstGeom>
          <a:solidFill>
            <a:srgbClr val="FFF0EA"/>
          </a:solidFill>
          <a:ln w="9525">
            <a:solidFill>
              <a:srgbClr val="C0DEC8"/>
            </a:solidFill>
            <a:prstDash val="solid"/>
          </a:ln>
        </p:spPr>
      </p:sp>
      <p:sp>
        <p:nvSpPr>
          <p:cNvPr id="52" name="Text 49"/>
          <p:cNvSpPr/>
          <p:nvPr/>
        </p:nvSpPr>
        <p:spPr>
          <a:xfrm>
            <a:off x="21927246" y="34015259"/>
            <a:ext cx="9571527" cy="7228406"/>
          </a:xfrm>
          <a:prstGeom prst="rect">
            <a:avLst/>
          </a:prstGeom>
          <a:noFill/>
          <a:ln/>
        </p:spPr>
        <p:txBody>
          <a:bodyPr wrap="square" rtlCol="0" anchor="t"/>
          <a:lstStyle/>
          <a:p>
            <a:pPr marL="0" indent="0" algn="just">
              <a:buNone/>
            </a:pPr>
            <a:r>
              <a:rPr lang="en-US" sz="3600" i="1" dirty="0">
                <a:solidFill>
                  <a:srgbClr val="7A2000"/>
                </a:solidFill>
                <a:latin typeface="Calibri" pitchFamily="34" charset="0"/>
                <a:ea typeface="Calibri" pitchFamily="34" charset="-122"/>
                <a:cs typeface="Calibri" pitchFamily="34" charset="-120"/>
              </a:rPr>
              <a:t>Os autores agradecem ao [nome da instituição / programa de fomento] pelo apoio financeiro e ao Instituto Federal de São Paulo pelo suporte institucional na realização deste trabalho.</a:t>
            </a:r>
            <a:endParaRPr lang="en-US" sz="3600" dirty="0"/>
          </a:p>
        </p:txBody>
      </p:sp>
      <p:sp>
        <p:nvSpPr>
          <p:cNvPr id="53" name="Shape 50"/>
          <p:cNvSpPr/>
          <p:nvPr/>
        </p:nvSpPr>
        <p:spPr>
          <a:xfrm>
            <a:off x="10942845" y="12069089"/>
            <a:ext cx="0" cy="29435529"/>
          </a:xfrm>
          <a:prstGeom prst="line">
            <a:avLst/>
          </a:prstGeom>
          <a:noFill/>
          <a:ln w="12700">
            <a:solidFill>
              <a:srgbClr val="B8D8C0"/>
            </a:solidFill>
            <a:prstDash val="sysDot"/>
          </a:ln>
        </p:spPr>
      </p:sp>
      <p:sp>
        <p:nvSpPr>
          <p:cNvPr id="54" name="Shape 51"/>
          <p:cNvSpPr/>
          <p:nvPr/>
        </p:nvSpPr>
        <p:spPr>
          <a:xfrm>
            <a:off x="21456288" y="12069089"/>
            <a:ext cx="0" cy="29435529"/>
          </a:xfrm>
          <a:prstGeom prst="line">
            <a:avLst/>
          </a:prstGeom>
          <a:noFill/>
          <a:ln w="12700">
            <a:solidFill>
              <a:srgbClr val="B8D8C0"/>
            </a:solidFill>
            <a:prstDash val="sysDot"/>
          </a:ln>
        </p:spPr>
      </p:sp>
      <p:sp>
        <p:nvSpPr>
          <p:cNvPr id="55" name="Shape 52"/>
          <p:cNvSpPr/>
          <p:nvPr/>
        </p:nvSpPr>
        <p:spPr>
          <a:xfrm>
            <a:off x="0" y="41896048"/>
            <a:ext cx="32399134" cy="1304766"/>
          </a:xfrm>
          <a:prstGeom prst="rect">
            <a:avLst/>
          </a:prstGeom>
          <a:solidFill>
            <a:srgbClr val="0D3318"/>
          </a:solidFill>
          <a:ln w="12700">
            <a:solidFill>
              <a:srgbClr val="0D3318"/>
            </a:solidFill>
            <a:prstDash val="solid"/>
          </a:ln>
        </p:spPr>
      </p:sp>
      <p:sp>
        <p:nvSpPr>
          <p:cNvPr id="56" name="Shape 53"/>
          <p:cNvSpPr/>
          <p:nvPr/>
        </p:nvSpPr>
        <p:spPr>
          <a:xfrm>
            <a:off x="0" y="43018147"/>
            <a:ext cx="32399134" cy="182667"/>
          </a:xfrm>
          <a:prstGeom prst="rect">
            <a:avLst/>
          </a:prstGeom>
          <a:solidFill>
            <a:srgbClr val="E8500A"/>
          </a:solidFill>
          <a:ln w="12700">
            <a:solidFill>
              <a:srgbClr val="E8500A"/>
            </a:solidFill>
            <a:prstDash val="solid"/>
          </a:ln>
        </p:spPr>
      </p:sp>
      <p:sp>
        <p:nvSpPr>
          <p:cNvPr id="57" name="Text 54"/>
          <p:cNvSpPr/>
          <p:nvPr/>
        </p:nvSpPr>
        <p:spPr>
          <a:xfrm>
            <a:off x="692585" y="41896048"/>
            <a:ext cx="31013963" cy="1122099"/>
          </a:xfrm>
          <a:prstGeom prst="rect">
            <a:avLst/>
          </a:prstGeom>
          <a:noFill/>
          <a:ln/>
        </p:spPr>
        <p:txBody>
          <a:bodyPr wrap="square" lIns="0" tIns="0" rIns="0" bIns="0" rtlCol="0" anchor="ctr"/>
          <a:lstStyle/>
          <a:p>
            <a:pPr algn="ctr"/>
            <a:r>
              <a:rPr lang="en-US" sz="4800" b="1" dirty="0">
                <a:solidFill>
                  <a:srgbClr val="FFFFFF"/>
                </a:solidFill>
                <a:latin typeface="Calibri" pitchFamily="34" charset="0"/>
                <a:ea typeface="Calibri" pitchFamily="34" charset="-122"/>
                <a:cs typeface="Calibri" pitchFamily="34" charset="-120"/>
              </a:rPr>
              <a:t>FECCIF26 – 5ª Feira Estadual de Ciência e Cultura do IFSP  ·  Outubro / Novembro de 2026  ·  https://feccif.com.br/</a:t>
            </a:r>
            <a:endParaRPr lang="en-US" sz="4800" dirty="0"/>
          </a:p>
        </p:txBody>
      </p:sp>
      <p:sp>
        <p:nvSpPr>
          <p:cNvPr id="5" name="Retângulo: Cantos Arredondados 4">
            <a:extLst>
              <a:ext uri="{FF2B5EF4-FFF2-40B4-BE49-F238E27FC236}">
                <a16:creationId xmlns:a16="http://schemas.microsoft.com/office/drawing/2014/main" id="{C88C94DC-72F7-EF18-DA8D-2E5069EDB031}"/>
              </a:ext>
            </a:extLst>
          </p:cNvPr>
          <p:cNvSpPr/>
          <p:nvPr/>
        </p:nvSpPr>
        <p:spPr>
          <a:xfrm>
            <a:off x="323206" y="1109051"/>
            <a:ext cx="7436056" cy="4736302"/>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60" name="Imagem 59">
            <a:extLst>
              <a:ext uri="{FF2B5EF4-FFF2-40B4-BE49-F238E27FC236}">
                <a16:creationId xmlns:a16="http://schemas.microsoft.com/office/drawing/2014/main" id="{188A9B50-5079-7A17-CDDF-C51C690FECC0}"/>
              </a:ext>
            </a:extLst>
          </p:cNvPr>
          <p:cNvPicPr>
            <a:picLocks noChangeAspect="1"/>
          </p:cNvPicPr>
          <p:nvPr/>
        </p:nvPicPr>
        <p:blipFill>
          <a:blip r:embed="rId3"/>
          <a:stretch>
            <a:fillRect/>
          </a:stretch>
        </p:blipFill>
        <p:spPr>
          <a:xfrm>
            <a:off x="527445" y="1365655"/>
            <a:ext cx="7027579" cy="3727283"/>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1433</TotalTime>
  <Words>926</Words>
  <Application>Microsoft Office PowerPoint</Application>
  <PresentationFormat>Personalizar</PresentationFormat>
  <Paragraphs>38</Paragraphs>
  <Slides>1</Slides>
  <Notes>1</Notes>
  <HiddenSlides>0</HiddenSlides>
  <MMClips>0</MMClips>
  <ScaleCrop>false</ScaleCrop>
  <HeadingPairs>
    <vt:vector size="6" baseType="variant">
      <vt:variant>
        <vt:lpstr>Fontes usadas</vt:lpstr>
      </vt:variant>
      <vt:variant>
        <vt:i4>3</vt:i4>
      </vt:variant>
      <vt:variant>
        <vt:lpstr>Tema</vt:lpstr>
      </vt:variant>
      <vt:variant>
        <vt:i4>1</vt:i4>
      </vt:variant>
      <vt:variant>
        <vt:lpstr>Títulos de slides</vt:lpstr>
      </vt:variant>
      <vt:variant>
        <vt:i4>1</vt:i4>
      </vt:variant>
    </vt:vector>
  </HeadingPairs>
  <TitlesOfParts>
    <vt:vector size="5" baseType="lpstr">
      <vt:lpstr>Arial</vt:lpstr>
      <vt:lpstr>Calibri</vt:lpstr>
      <vt:lpstr>Cambria</vt:lpstr>
      <vt:lpstr>Office Theme</vt:lpstr>
      <vt:lpstr>Apresentação do PowerPoint</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Paulo Renato Souza</cp:lastModifiedBy>
  <cp:revision>7</cp:revision>
  <dcterms:created xsi:type="dcterms:W3CDTF">2026-06-17T17:35:10Z</dcterms:created>
  <dcterms:modified xsi:type="dcterms:W3CDTF">2026-06-25T13:21:08Z</dcterms:modified>
</cp:coreProperties>
</file>