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2402145" cy="43205400"/>
  <p:notesSz cx="6858000" cy="9144000"/>
  <p:defaultTextStyle>
    <a:defPPr>
      <a:defRPr lang="pt-BR"/>
    </a:defPPr>
    <a:lvl1pPr algn="l" defTabSz="4319905" rtl="0" fontAlgn="base">
      <a:spcBef>
        <a:spcPct val="0"/>
      </a:spcBef>
      <a:spcAft>
        <a:spcPct val="0"/>
      </a:spcAft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2159000" indent="-1594485" algn="l" defTabSz="4319905" rtl="0" fontAlgn="base">
      <a:spcBef>
        <a:spcPct val="0"/>
      </a:spcBef>
      <a:spcAft>
        <a:spcPct val="0"/>
      </a:spcAft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4319905" indent="-3190240" algn="l" defTabSz="4319905" rtl="0" fontAlgn="base">
      <a:spcBef>
        <a:spcPct val="0"/>
      </a:spcBef>
      <a:spcAft>
        <a:spcPct val="0"/>
      </a:spcAft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6478905" indent="-4784725" algn="l" defTabSz="4319905" rtl="0" fontAlgn="base">
      <a:spcBef>
        <a:spcPct val="0"/>
      </a:spcBef>
      <a:spcAft>
        <a:spcPct val="0"/>
      </a:spcAft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8639810" indent="-6380480" algn="l" defTabSz="4319905" rtl="0" fontAlgn="base">
      <a:spcBef>
        <a:spcPct val="0"/>
      </a:spcBef>
      <a:spcAft>
        <a:spcPct val="0"/>
      </a:spcAft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823845" algn="l" defTabSz="1129665" rtl="0" eaLnBrk="1" latinLnBrk="0" hangingPunct="1"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3388360" algn="l" defTabSz="1129665" rtl="0" eaLnBrk="1" latinLnBrk="0" hangingPunct="1"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952875" algn="l" defTabSz="1129665" rtl="0" eaLnBrk="1" latinLnBrk="0" hangingPunct="1"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4518025" algn="l" defTabSz="1129665" rtl="0" eaLnBrk="1" latinLnBrk="0" hangingPunct="1">
      <a:defRPr sz="8525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4"/>
    <a:srgbClr val="00BD8F"/>
    <a:srgbClr val="009EBC"/>
    <a:srgbClr val="19348F"/>
    <a:srgbClr val="00A9BC"/>
    <a:srgbClr val="007FA1"/>
    <a:srgbClr val="5DD906"/>
    <a:srgbClr val="E6E6E6"/>
    <a:srgbClr val="021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280" autoAdjust="0"/>
  </p:normalViewPr>
  <p:slideViewPr>
    <p:cSldViewPr>
      <p:cViewPr>
        <p:scale>
          <a:sx n="13" d="100"/>
          <a:sy n="13" d="100"/>
        </p:scale>
        <p:origin x="2856" y="125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18574-DBF7-465D-B037-FE631F471BB2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C3D8E-6D01-472B-9760-E65C392860FE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497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497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6B600E-57B0-4FE8-8F39-7CAF93BF6C8B}" type="datetimeFigureOut">
              <a:rPr lang="pt-BR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5800"/>
            <a:ext cx="2568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  <a:endParaRPr lang="pt-BR" noProof="0"/>
          </a:p>
          <a:p>
            <a:pPr lvl="1"/>
            <a:r>
              <a:rPr lang="pt-BR" noProof="0"/>
              <a:t>Segundo nível</a:t>
            </a:r>
            <a:endParaRPr lang="pt-BR" noProof="0"/>
          </a:p>
          <a:p>
            <a:pPr lvl="2"/>
            <a:r>
              <a:rPr lang="pt-BR" noProof="0"/>
              <a:t>Terceiro nível</a:t>
            </a:r>
            <a:endParaRPr lang="pt-BR" noProof="0"/>
          </a:p>
          <a:p>
            <a:pPr lvl="3"/>
            <a:r>
              <a:rPr lang="pt-BR" noProof="0"/>
              <a:t>Quarto nível</a:t>
            </a:r>
            <a:endParaRPr lang="pt-BR" noProof="0"/>
          </a:p>
          <a:p>
            <a:pPr lvl="4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497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497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F96AC0-E35F-4107-85A3-8C24D8FBE968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19905" rtl="0" eaLnBrk="0" fontAlgn="base" hangingPunct="0">
      <a:spcBef>
        <a:spcPct val="30000"/>
      </a:spcBef>
      <a:spcAft>
        <a:spcPct val="0"/>
      </a:spcAft>
      <a:defRPr sz="5680" kern="1200">
        <a:solidFill>
          <a:schemeClr val="tx1"/>
        </a:solidFill>
        <a:latin typeface="+mn-lt"/>
        <a:ea typeface="+mn-ea"/>
        <a:cs typeface="+mn-cs"/>
      </a:defRPr>
    </a:lvl1pPr>
    <a:lvl2pPr marL="2159000" algn="l" defTabSz="4319905" rtl="0" eaLnBrk="0" fontAlgn="base" hangingPunct="0">
      <a:spcBef>
        <a:spcPct val="30000"/>
      </a:spcBef>
      <a:spcAft>
        <a:spcPct val="0"/>
      </a:spcAft>
      <a:defRPr sz="5680" kern="1200">
        <a:solidFill>
          <a:schemeClr val="tx1"/>
        </a:solidFill>
        <a:latin typeface="+mn-lt"/>
        <a:ea typeface="+mn-ea"/>
        <a:cs typeface="+mn-cs"/>
      </a:defRPr>
    </a:lvl2pPr>
    <a:lvl3pPr marL="4319905" algn="l" defTabSz="4319905" rtl="0" eaLnBrk="0" fontAlgn="base" hangingPunct="0">
      <a:spcBef>
        <a:spcPct val="30000"/>
      </a:spcBef>
      <a:spcAft>
        <a:spcPct val="0"/>
      </a:spcAft>
      <a:defRPr sz="5680" kern="1200">
        <a:solidFill>
          <a:schemeClr val="tx1"/>
        </a:solidFill>
        <a:latin typeface="+mn-lt"/>
        <a:ea typeface="+mn-ea"/>
        <a:cs typeface="+mn-cs"/>
      </a:defRPr>
    </a:lvl3pPr>
    <a:lvl4pPr marL="6478905" algn="l" defTabSz="4319905" rtl="0" eaLnBrk="0" fontAlgn="base" hangingPunct="0">
      <a:spcBef>
        <a:spcPct val="30000"/>
      </a:spcBef>
      <a:spcAft>
        <a:spcPct val="0"/>
      </a:spcAft>
      <a:defRPr sz="5680" kern="1200">
        <a:solidFill>
          <a:schemeClr val="tx1"/>
        </a:solidFill>
        <a:latin typeface="+mn-lt"/>
        <a:ea typeface="+mn-ea"/>
        <a:cs typeface="+mn-cs"/>
      </a:defRPr>
    </a:lvl4pPr>
    <a:lvl5pPr marL="8639810" algn="l" defTabSz="4319905" rtl="0" eaLnBrk="0" fontAlgn="base" hangingPunct="0">
      <a:spcBef>
        <a:spcPct val="30000"/>
      </a:spcBef>
      <a:spcAft>
        <a:spcPct val="0"/>
      </a:spcAft>
      <a:defRPr sz="5680" kern="1200">
        <a:solidFill>
          <a:schemeClr val="tx1"/>
        </a:solidFill>
        <a:latin typeface="+mn-lt"/>
        <a:ea typeface="+mn-ea"/>
        <a:cs typeface="+mn-cs"/>
      </a:defRPr>
    </a:lvl5pPr>
    <a:lvl6pPr marL="10800715" algn="l" defTabSz="4319905" rtl="0" eaLnBrk="1" latinLnBrk="0" hangingPunct="1">
      <a:defRPr sz="5680" kern="1200">
        <a:solidFill>
          <a:schemeClr val="tx1"/>
        </a:solidFill>
        <a:latin typeface="+mn-lt"/>
        <a:ea typeface="+mn-ea"/>
        <a:cs typeface="+mn-cs"/>
      </a:defRPr>
    </a:lvl6pPr>
    <a:lvl7pPr marL="12960350" algn="l" defTabSz="4319905" rtl="0" eaLnBrk="1" latinLnBrk="0" hangingPunct="1">
      <a:defRPr sz="5680" kern="1200">
        <a:solidFill>
          <a:schemeClr val="tx1"/>
        </a:solidFill>
        <a:latin typeface="+mn-lt"/>
        <a:ea typeface="+mn-ea"/>
        <a:cs typeface="+mn-cs"/>
      </a:defRPr>
    </a:lvl7pPr>
    <a:lvl8pPr marL="15120620" algn="l" defTabSz="4319905" rtl="0" eaLnBrk="1" latinLnBrk="0" hangingPunct="1">
      <a:defRPr sz="5680" kern="1200">
        <a:solidFill>
          <a:schemeClr val="tx1"/>
        </a:solidFill>
        <a:latin typeface="+mn-lt"/>
        <a:ea typeface="+mn-ea"/>
        <a:cs typeface="+mn-cs"/>
      </a:defRPr>
    </a:lvl8pPr>
    <a:lvl9pPr marL="17280890" algn="l" defTabSz="4319905" rtl="0" eaLnBrk="1" latinLnBrk="0" hangingPunct="1">
      <a:defRPr sz="5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4713" y="685800"/>
            <a:ext cx="256857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9758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9758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9758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9758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97580" fontAlgn="base">
              <a:spcBef>
                <a:spcPct val="0"/>
              </a:spcBef>
              <a:spcAft>
                <a:spcPct val="0"/>
              </a:spcAft>
              <a:defRPr/>
            </a:pPr>
            <a:fld id="{46C949A4-D920-4EFA-88CF-4185F9565577}" type="slidenum">
              <a:rPr lang="pt-BR" sz="1200" smtClean="0"/>
            </a:fld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185" y="13421682"/>
            <a:ext cx="27542094" cy="92611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371" y="24483060"/>
            <a:ext cx="2268172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9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9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9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9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9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8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31FF-DF2F-44E9-B984-2547EE671EB9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E6D5-8F0D-47F6-8F78-D9ACF4785C2A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3A5C-4DF2-4690-A201-D8EACE8C0B73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87E8-0B99-409D-9DC1-7650059DD9C1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1787" y="1730223"/>
            <a:ext cx="7290554" cy="3686460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620122" y="1730223"/>
            <a:ext cx="21331622" cy="3686460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ED42-CF64-4AFD-BC22-5AE2A6FD965A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EE91-9C63-4787-AE94-8C67637E3670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3CC1-78F9-4B35-B37A-68606009B421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FEC8-53C2-4AFF-B6FD-FC81A12F090D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571" y="27763474"/>
            <a:ext cx="27542094" cy="8581073"/>
          </a:xfrm>
        </p:spPr>
        <p:txBody>
          <a:bodyPr anchor="t"/>
          <a:lstStyle>
            <a:lvl1pPr algn="l">
              <a:defRPr sz="1836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571" y="18312295"/>
            <a:ext cx="27542094" cy="9451178"/>
          </a:xfrm>
        </p:spPr>
        <p:txBody>
          <a:bodyPr anchor="b"/>
          <a:lstStyle>
            <a:lvl1pPr marL="0" indent="0">
              <a:buNone/>
              <a:defRPr sz="9240">
                <a:solidFill>
                  <a:schemeClr val="tx1">
                    <a:tint val="75000"/>
                  </a:schemeClr>
                </a:solidFill>
              </a:defRPr>
            </a:lvl1pPr>
            <a:lvl2pPr marL="2098675" indent="0">
              <a:buNone/>
              <a:defRPr sz="8280">
                <a:solidFill>
                  <a:schemeClr val="tx1">
                    <a:tint val="75000"/>
                  </a:schemeClr>
                </a:solidFill>
              </a:defRPr>
            </a:lvl2pPr>
            <a:lvl3pPr marL="4197350" indent="0">
              <a:buNone/>
              <a:defRPr sz="7320">
                <a:solidFill>
                  <a:schemeClr val="tx1">
                    <a:tint val="75000"/>
                  </a:schemeClr>
                </a:solidFill>
              </a:defRPr>
            </a:lvl3pPr>
            <a:lvl4pPr marL="629539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4pPr>
            <a:lvl5pPr marL="8394065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5pPr>
            <a:lvl6pPr marL="104927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6pPr>
            <a:lvl7pPr marL="12591415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7pPr>
            <a:lvl8pPr marL="1469009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8pPr>
            <a:lvl9pPr marL="1678813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C981-2662-40C0-8D6F-A7CC7C7DEEFB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604E-18B9-45FA-B144-2428D4C0686F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620124" y="10081264"/>
            <a:ext cx="14311088" cy="28513567"/>
          </a:xfrm>
        </p:spPr>
        <p:txBody>
          <a:bodyPr/>
          <a:lstStyle>
            <a:lvl1pPr>
              <a:defRPr sz="12840"/>
            </a:lvl1pPr>
            <a:lvl2pPr>
              <a:defRPr sz="11040"/>
            </a:lvl2pPr>
            <a:lvl3pPr>
              <a:defRPr sz="9240"/>
            </a:lvl3pPr>
            <a:lvl4pPr>
              <a:defRPr sz="8280"/>
            </a:lvl4pPr>
            <a:lvl5pPr>
              <a:defRPr sz="8280"/>
            </a:lvl5pPr>
            <a:lvl6pPr>
              <a:defRPr sz="8280"/>
            </a:lvl6pPr>
            <a:lvl7pPr>
              <a:defRPr sz="8280"/>
            </a:lvl7pPr>
            <a:lvl8pPr>
              <a:defRPr sz="8280"/>
            </a:lvl8pPr>
            <a:lvl9pPr>
              <a:defRPr sz="828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471252" y="10081264"/>
            <a:ext cx="14311088" cy="28513567"/>
          </a:xfrm>
        </p:spPr>
        <p:txBody>
          <a:bodyPr/>
          <a:lstStyle>
            <a:lvl1pPr>
              <a:defRPr sz="12840"/>
            </a:lvl1pPr>
            <a:lvl2pPr>
              <a:defRPr sz="11040"/>
            </a:lvl2pPr>
            <a:lvl3pPr>
              <a:defRPr sz="9240"/>
            </a:lvl3pPr>
            <a:lvl4pPr>
              <a:defRPr sz="8280"/>
            </a:lvl4pPr>
            <a:lvl5pPr>
              <a:defRPr sz="8280"/>
            </a:lvl5pPr>
            <a:lvl6pPr>
              <a:defRPr sz="8280"/>
            </a:lvl6pPr>
            <a:lvl7pPr>
              <a:defRPr sz="8280"/>
            </a:lvl7pPr>
            <a:lvl8pPr>
              <a:defRPr sz="8280"/>
            </a:lvl8pPr>
            <a:lvl9pPr>
              <a:defRPr sz="828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EB32-6B07-4613-A59F-A13D213942FE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2927-6858-4906-A2E6-3525CB5D9EF2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124" y="9671212"/>
            <a:ext cx="14316715" cy="4030501"/>
          </a:xfrm>
        </p:spPr>
        <p:txBody>
          <a:bodyPr anchor="b"/>
          <a:lstStyle>
            <a:lvl1pPr marL="0" indent="0">
              <a:buNone/>
              <a:defRPr sz="11040" b="1"/>
            </a:lvl1pPr>
            <a:lvl2pPr marL="2098675" indent="0">
              <a:buNone/>
              <a:defRPr sz="9240" b="1"/>
            </a:lvl2pPr>
            <a:lvl3pPr marL="4197350" indent="0">
              <a:buNone/>
              <a:defRPr sz="8280" b="1"/>
            </a:lvl3pPr>
            <a:lvl4pPr marL="6295390" indent="0">
              <a:buNone/>
              <a:defRPr sz="7320" b="1"/>
            </a:lvl4pPr>
            <a:lvl5pPr marL="8394065" indent="0">
              <a:buNone/>
              <a:defRPr sz="7320" b="1"/>
            </a:lvl5pPr>
            <a:lvl6pPr marL="10492740" indent="0">
              <a:buNone/>
              <a:defRPr sz="7320" b="1"/>
            </a:lvl6pPr>
            <a:lvl7pPr marL="12591415" indent="0">
              <a:buNone/>
              <a:defRPr sz="7320" b="1"/>
            </a:lvl7pPr>
            <a:lvl8pPr marL="14690090" indent="0">
              <a:buNone/>
              <a:defRPr sz="7320" b="1"/>
            </a:lvl8pPr>
            <a:lvl9pPr marL="16788130" indent="0">
              <a:buNone/>
              <a:defRPr sz="732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124" y="13701713"/>
            <a:ext cx="14316715" cy="24893114"/>
          </a:xfrm>
        </p:spPr>
        <p:txBody>
          <a:bodyPr/>
          <a:lstStyle>
            <a:lvl1pPr>
              <a:defRPr sz="11040"/>
            </a:lvl1pPr>
            <a:lvl2pPr>
              <a:defRPr sz="9240"/>
            </a:lvl2pPr>
            <a:lvl3pPr>
              <a:defRPr sz="8280"/>
            </a:lvl3pPr>
            <a:lvl4pPr>
              <a:defRPr sz="7320"/>
            </a:lvl4pPr>
            <a:lvl5pPr>
              <a:defRPr sz="7320"/>
            </a:lvl5pPr>
            <a:lvl6pPr>
              <a:defRPr sz="7320"/>
            </a:lvl6pPr>
            <a:lvl7pPr>
              <a:defRPr sz="7320"/>
            </a:lvl7pPr>
            <a:lvl8pPr>
              <a:defRPr sz="7320"/>
            </a:lvl8pPr>
            <a:lvl9pPr>
              <a:defRPr sz="732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004" y="9671212"/>
            <a:ext cx="14322338" cy="4030501"/>
          </a:xfrm>
        </p:spPr>
        <p:txBody>
          <a:bodyPr anchor="b"/>
          <a:lstStyle>
            <a:lvl1pPr marL="0" indent="0">
              <a:buNone/>
              <a:defRPr sz="11040" b="1"/>
            </a:lvl1pPr>
            <a:lvl2pPr marL="2098675" indent="0">
              <a:buNone/>
              <a:defRPr sz="9240" b="1"/>
            </a:lvl2pPr>
            <a:lvl3pPr marL="4197350" indent="0">
              <a:buNone/>
              <a:defRPr sz="8280" b="1"/>
            </a:lvl3pPr>
            <a:lvl4pPr marL="6295390" indent="0">
              <a:buNone/>
              <a:defRPr sz="7320" b="1"/>
            </a:lvl4pPr>
            <a:lvl5pPr marL="8394065" indent="0">
              <a:buNone/>
              <a:defRPr sz="7320" b="1"/>
            </a:lvl5pPr>
            <a:lvl6pPr marL="10492740" indent="0">
              <a:buNone/>
              <a:defRPr sz="7320" b="1"/>
            </a:lvl6pPr>
            <a:lvl7pPr marL="12591415" indent="0">
              <a:buNone/>
              <a:defRPr sz="7320" b="1"/>
            </a:lvl7pPr>
            <a:lvl8pPr marL="14690090" indent="0">
              <a:buNone/>
              <a:defRPr sz="7320" b="1"/>
            </a:lvl8pPr>
            <a:lvl9pPr marL="16788130" indent="0">
              <a:buNone/>
              <a:defRPr sz="732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004" y="13701713"/>
            <a:ext cx="14322338" cy="24893114"/>
          </a:xfrm>
        </p:spPr>
        <p:txBody>
          <a:bodyPr/>
          <a:lstStyle>
            <a:lvl1pPr>
              <a:defRPr sz="11040"/>
            </a:lvl1pPr>
            <a:lvl2pPr>
              <a:defRPr sz="9240"/>
            </a:lvl2pPr>
            <a:lvl3pPr>
              <a:defRPr sz="8280"/>
            </a:lvl3pPr>
            <a:lvl4pPr>
              <a:defRPr sz="7320"/>
            </a:lvl4pPr>
            <a:lvl5pPr>
              <a:defRPr sz="7320"/>
            </a:lvl5pPr>
            <a:lvl6pPr>
              <a:defRPr sz="7320"/>
            </a:lvl6pPr>
            <a:lvl7pPr>
              <a:defRPr sz="7320"/>
            </a:lvl7pPr>
            <a:lvl8pPr>
              <a:defRPr sz="7320"/>
            </a:lvl8pPr>
            <a:lvl9pPr>
              <a:defRPr sz="732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D5F6-2297-4414-A826-4E8257597A9E}" type="datetimeFigureOut">
              <a:rPr lang="pt-BR"/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C45B-8BB8-4D47-B6C7-8651031D20A1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E1E4-75B6-45C0-B60E-EB42051C5AF9}" type="datetimeFigureOut">
              <a:rPr lang="pt-BR"/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56CEA-786F-4C33-97F1-6545F069B5C5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5478-CA11-4FAF-93B8-BD3A548AFB0B}" type="datetimeFigureOut">
              <a:rPr lang="pt-BR"/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1AD8-62DB-4B30-9FCC-5E4416FAEAAE}" type="slidenum">
              <a:rPr lang="pt-BR"/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5265" y="-144145"/>
            <a:ext cx="32734250" cy="4363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126" y="1720215"/>
            <a:ext cx="10660187" cy="7320916"/>
          </a:xfrm>
        </p:spPr>
        <p:txBody>
          <a:bodyPr anchor="b"/>
          <a:lstStyle>
            <a:lvl1pPr algn="l">
              <a:defRPr sz="924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8464" y="1720218"/>
            <a:ext cx="18113877" cy="36874612"/>
          </a:xfrm>
        </p:spPr>
        <p:txBody>
          <a:bodyPr/>
          <a:lstStyle>
            <a:lvl1pPr>
              <a:defRPr sz="14640"/>
            </a:lvl1pPr>
            <a:lvl2pPr>
              <a:defRPr sz="12840"/>
            </a:lvl2pPr>
            <a:lvl3pPr>
              <a:defRPr sz="11040"/>
            </a:lvl3pPr>
            <a:lvl4pPr>
              <a:defRPr sz="9240"/>
            </a:lvl4pPr>
            <a:lvl5pPr>
              <a:defRPr sz="9240"/>
            </a:lvl5pPr>
            <a:lvl6pPr>
              <a:defRPr sz="9240"/>
            </a:lvl6pPr>
            <a:lvl7pPr>
              <a:defRPr sz="9240"/>
            </a:lvl7pPr>
            <a:lvl8pPr>
              <a:defRPr sz="9240"/>
            </a:lvl8pPr>
            <a:lvl9pPr>
              <a:defRPr sz="924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126" y="9041134"/>
            <a:ext cx="10660187" cy="29553697"/>
          </a:xfrm>
        </p:spPr>
        <p:txBody>
          <a:bodyPr/>
          <a:lstStyle>
            <a:lvl1pPr marL="0" indent="0">
              <a:buNone/>
              <a:defRPr sz="6480"/>
            </a:lvl1pPr>
            <a:lvl2pPr marL="2098675" indent="0">
              <a:buNone/>
              <a:defRPr sz="5520"/>
            </a:lvl2pPr>
            <a:lvl3pPr marL="4197350" indent="0">
              <a:buNone/>
              <a:defRPr sz="4560"/>
            </a:lvl3pPr>
            <a:lvl4pPr marL="6295390" indent="0">
              <a:buNone/>
              <a:defRPr sz="4080"/>
            </a:lvl4pPr>
            <a:lvl5pPr marL="8394065" indent="0">
              <a:buNone/>
              <a:defRPr sz="4080"/>
            </a:lvl5pPr>
            <a:lvl6pPr marL="10492740" indent="0">
              <a:buNone/>
              <a:defRPr sz="4080"/>
            </a:lvl6pPr>
            <a:lvl7pPr marL="12591415" indent="0">
              <a:buNone/>
              <a:defRPr sz="4080"/>
            </a:lvl7pPr>
            <a:lvl8pPr marL="14690090" indent="0">
              <a:buNone/>
              <a:defRPr sz="4080"/>
            </a:lvl8pPr>
            <a:lvl9pPr marL="16788130" indent="0">
              <a:buNone/>
              <a:defRPr sz="408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001C-8903-4F23-A516-E072C24B29B4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4F73-7274-43E4-BFE4-A7F03CC9E06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110" y="30243781"/>
            <a:ext cx="19441478" cy="3570450"/>
          </a:xfrm>
        </p:spPr>
        <p:txBody>
          <a:bodyPr anchor="b"/>
          <a:lstStyle>
            <a:lvl1pPr algn="l">
              <a:defRPr sz="924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110" y="3860483"/>
            <a:ext cx="19441478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4640"/>
            </a:lvl1pPr>
            <a:lvl2pPr marL="2098675" indent="0">
              <a:buNone/>
              <a:defRPr sz="12840"/>
            </a:lvl2pPr>
            <a:lvl3pPr marL="4197350" indent="0">
              <a:buNone/>
              <a:defRPr sz="11040"/>
            </a:lvl3pPr>
            <a:lvl4pPr marL="6295390" indent="0">
              <a:buNone/>
              <a:defRPr sz="9240"/>
            </a:lvl4pPr>
            <a:lvl5pPr marL="8394065" indent="0">
              <a:buNone/>
              <a:defRPr sz="9240"/>
            </a:lvl5pPr>
            <a:lvl6pPr marL="10492740" indent="0">
              <a:buNone/>
              <a:defRPr sz="9240"/>
            </a:lvl6pPr>
            <a:lvl7pPr marL="12591415" indent="0">
              <a:buNone/>
              <a:defRPr sz="9240"/>
            </a:lvl7pPr>
            <a:lvl8pPr marL="14690090" indent="0">
              <a:buNone/>
              <a:defRPr sz="9240"/>
            </a:lvl8pPr>
            <a:lvl9pPr marL="16788130" indent="0">
              <a:buNone/>
              <a:defRPr sz="924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110" y="33814229"/>
            <a:ext cx="19441478" cy="5070631"/>
          </a:xfrm>
        </p:spPr>
        <p:txBody>
          <a:bodyPr/>
          <a:lstStyle>
            <a:lvl1pPr marL="0" indent="0">
              <a:buNone/>
              <a:defRPr sz="6480"/>
            </a:lvl1pPr>
            <a:lvl2pPr marL="2098675" indent="0">
              <a:buNone/>
              <a:defRPr sz="5520"/>
            </a:lvl2pPr>
            <a:lvl3pPr marL="4197350" indent="0">
              <a:buNone/>
              <a:defRPr sz="4560"/>
            </a:lvl3pPr>
            <a:lvl4pPr marL="6295390" indent="0">
              <a:buNone/>
              <a:defRPr sz="4080"/>
            </a:lvl4pPr>
            <a:lvl5pPr marL="8394065" indent="0">
              <a:buNone/>
              <a:defRPr sz="4080"/>
            </a:lvl5pPr>
            <a:lvl6pPr marL="10492740" indent="0">
              <a:buNone/>
              <a:defRPr sz="4080"/>
            </a:lvl6pPr>
            <a:lvl7pPr marL="12591415" indent="0">
              <a:buNone/>
              <a:defRPr sz="4080"/>
            </a:lvl7pPr>
            <a:lvl8pPr marL="14690090" indent="0">
              <a:buNone/>
              <a:defRPr sz="4080"/>
            </a:lvl8pPr>
            <a:lvl9pPr marL="16788130" indent="0">
              <a:buNone/>
              <a:defRPr sz="408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5D9E-60D4-425C-A15E-225F13CB849E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D2C-7E00-4B79-97E4-202D8B67EA5E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532" y="1729740"/>
            <a:ext cx="29161400" cy="720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349758" tIns="174879" rIns="349758" bIns="174879" numCol="1" anchor="ctr" anchorCtr="0" compatLnSpc="1"/>
          <a:lstStyle/>
          <a:p>
            <a:pPr lv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532" y="10081260"/>
            <a:ext cx="29161400" cy="28514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349758" tIns="174879" rIns="349758" bIns="174879" numCol="1" anchor="t" anchorCtr="0" compatLnSpc="1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532" y="40045006"/>
            <a:ext cx="7559758" cy="230124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 defTabSz="4197350" fontAlgn="auto">
              <a:spcBef>
                <a:spcPts val="0"/>
              </a:spcBef>
              <a:spcAft>
                <a:spcPts val="0"/>
              </a:spcAft>
              <a:defRPr sz="552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393945-362F-4A93-88F1-B063878272D7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0229" y="40045006"/>
            <a:ext cx="10262005" cy="230124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 defTabSz="4197350" fontAlgn="auto">
              <a:spcBef>
                <a:spcPts val="0"/>
              </a:spcBef>
              <a:spcAft>
                <a:spcPts val="0"/>
              </a:spcAft>
              <a:defRPr sz="552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174" y="40045006"/>
            <a:ext cx="7559758" cy="230124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 defTabSz="4197350" fontAlgn="auto">
              <a:spcBef>
                <a:spcPts val="0"/>
              </a:spcBef>
              <a:spcAft>
                <a:spcPts val="0"/>
              </a:spcAft>
              <a:defRPr sz="552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BB9F68-A798-4865-A259-5C6A5ACA8A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96715" rtl="0" eaLnBrk="0" fontAlgn="base" hangingPunct="0">
        <a:spcBef>
          <a:spcPct val="0"/>
        </a:spcBef>
        <a:spcAft>
          <a:spcPct val="0"/>
        </a:spcAft>
        <a:defRPr sz="2016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96715" rtl="0" eaLnBrk="0" fontAlgn="base" hangingPunct="0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2pPr>
      <a:lvl3pPr algn="ctr" defTabSz="4196715" rtl="0" eaLnBrk="0" fontAlgn="base" hangingPunct="0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3pPr>
      <a:lvl4pPr algn="ctr" defTabSz="4196715" rtl="0" eaLnBrk="0" fontAlgn="base" hangingPunct="0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4pPr>
      <a:lvl5pPr algn="ctr" defTabSz="4196715" rtl="0" eaLnBrk="0" fontAlgn="base" hangingPunct="0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5pPr>
      <a:lvl6pPr marL="548640" algn="ctr" defTabSz="4196715" rtl="0" fontAlgn="base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6pPr>
      <a:lvl7pPr marL="1097280" algn="ctr" defTabSz="4196715" rtl="0" fontAlgn="base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7pPr>
      <a:lvl8pPr marL="1645920" algn="ctr" defTabSz="4196715" rtl="0" fontAlgn="base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8pPr>
      <a:lvl9pPr marL="2194560" algn="ctr" defTabSz="4196715" rtl="0" fontAlgn="base">
        <a:spcBef>
          <a:spcPct val="0"/>
        </a:spcBef>
        <a:spcAft>
          <a:spcPct val="0"/>
        </a:spcAft>
        <a:defRPr sz="2016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573530" indent="-1573530" algn="l" defTabSz="41967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40" kern="1200">
          <a:solidFill>
            <a:schemeClr val="tx1"/>
          </a:solidFill>
          <a:latin typeface="+mn-lt"/>
          <a:ea typeface="+mn-ea"/>
          <a:cs typeface="+mn-cs"/>
        </a:defRPr>
      </a:lvl1pPr>
      <a:lvl2pPr marL="3409950" indent="-1310640" algn="l" defTabSz="41967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40" kern="1200">
          <a:solidFill>
            <a:schemeClr val="tx1"/>
          </a:solidFill>
          <a:latin typeface="+mn-lt"/>
          <a:ea typeface="+mn-ea"/>
          <a:cs typeface="+mn-cs"/>
        </a:defRPr>
      </a:lvl2pPr>
      <a:lvl3pPr marL="5246370" indent="-1047750" algn="l" defTabSz="41967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40" kern="1200">
          <a:solidFill>
            <a:schemeClr val="tx1"/>
          </a:solidFill>
          <a:latin typeface="+mn-lt"/>
          <a:ea typeface="+mn-ea"/>
          <a:cs typeface="+mn-cs"/>
        </a:defRPr>
      </a:lvl3pPr>
      <a:lvl4pPr marL="7343775" indent="-1047750" algn="l" defTabSz="41967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240" kern="1200">
          <a:solidFill>
            <a:schemeClr val="tx1"/>
          </a:solidFill>
          <a:latin typeface="+mn-lt"/>
          <a:ea typeface="+mn-ea"/>
          <a:cs typeface="+mn-cs"/>
        </a:defRPr>
      </a:lvl4pPr>
      <a:lvl5pPr marL="9443085" indent="-1047750" algn="l" defTabSz="41967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240" kern="1200">
          <a:solidFill>
            <a:schemeClr val="tx1"/>
          </a:solidFill>
          <a:latin typeface="+mn-lt"/>
          <a:ea typeface="+mn-ea"/>
          <a:cs typeface="+mn-cs"/>
        </a:defRPr>
      </a:lvl5pPr>
      <a:lvl6pPr marL="11541760" indent="-1049020" algn="l" defTabSz="4197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6pPr>
      <a:lvl7pPr marL="13640435" indent="-1049020" algn="l" defTabSz="4197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7pPr>
      <a:lvl8pPr marL="15739110" indent="-1049020" algn="l" defTabSz="4197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8pPr>
      <a:lvl9pPr marL="17837785" indent="-1049020" algn="l" defTabSz="4197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1pPr>
      <a:lvl2pPr marL="2098675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2pPr>
      <a:lvl3pPr marL="4197350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3pPr>
      <a:lvl4pPr marL="6295390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4pPr>
      <a:lvl5pPr marL="8394065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5pPr>
      <a:lvl6pPr marL="10492740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6pPr>
      <a:lvl7pPr marL="12591415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7pPr>
      <a:lvl8pPr marL="14690090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8pPr>
      <a:lvl9pPr marL="16788130" algn="l" defTabSz="419735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 rot="5400000">
            <a:off x="15387955" y="26197560"/>
            <a:ext cx="1571625" cy="32906970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230"/>
          </a:p>
        </p:txBody>
      </p:sp>
      <p:sp>
        <p:nvSpPr>
          <p:cNvPr id="2077" name="Szövegdoboz 39"/>
          <p:cNvSpPr txBox="1">
            <a:spLocks noChangeArrowheads="1"/>
          </p:cNvSpPr>
          <p:nvPr/>
        </p:nvSpPr>
        <p:spPr bwMode="auto">
          <a:xfrm>
            <a:off x="73025" y="42122090"/>
            <a:ext cx="31539815" cy="1289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Lapsus Pro (theguybrush.com)" panose="02000800000000000000" pitchFamily="2" charset="0"/>
              </a:rPr>
              <a:t>FECCIF23 – II Feira Estadual de Ciência e Cultura do IFSP – de 23 a 27 de Outubro de </a:t>
            </a:r>
            <a:r>
              <a:rPr lang="hu-HU" sz="6000" b="1" dirty="0">
                <a:solidFill>
                  <a:schemeClr val="bg1"/>
                </a:solidFill>
                <a:latin typeface="Lapsus Pro (theguybrush.com)" panose="02000800000000000000" pitchFamily="2" charset="0"/>
              </a:rPr>
              <a:t>20</a:t>
            </a:r>
            <a:r>
              <a:rPr lang="pt-BR" sz="6000" b="1" dirty="0">
                <a:solidFill>
                  <a:schemeClr val="bg1"/>
                </a:solidFill>
                <a:latin typeface="Lapsus Pro (theguybrush.com)" panose="02000800000000000000" pitchFamily="2" charset="0"/>
              </a:rPr>
              <a:t>23</a:t>
            </a:r>
            <a:endParaRPr lang="en-US" sz="6000" b="1" dirty="0">
              <a:solidFill>
                <a:schemeClr val="bg1"/>
              </a:solidFill>
              <a:latin typeface="Lapsus Pro (theguybrush.com)" panose="02000800000000000000" pitchFamily="2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0619275" y="41451457"/>
            <a:ext cx="185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övegdoboz 2"/>
          <p:cNvSpPr txBox="1">
            <a:spLocks noChangeArrowheads="1"/>
          </p:cNvSpPr>
          <p:nvPr/>
        </p:nvSpPr>
        <p:spPr bwMode="auto">
          <a:xfrm>
            <a:off x="1538605" y="7976870"/>
            <a:ext cx="29241115" cy="282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just">
              <a:spcAft>
                <a:spcPts val="1440"/>
              </a:spcAft>
            </a:pP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</a:rPr>
              <a:t> do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801636" y="6965644"/>
            <a:ext cx="22730436" cy="78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pt-BR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 flipV="1">
            <a:off x="0" y="6192988"/>
            <a:ext cx="32402465" cy="408901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230" dirty="0"/>
          </a:p>
        </p:txBody>
      </p:sp>
      <p:sp>
        <p:nvSpPr>
          <p:cNvPr id="25" name="Retângulo 24"/>
          <p:cNvSpPr/>
          <p:nvPr/>
        </p:nvSpPr>
        <p:spPr>
          <a:xfrm>
            <a:off x="1026001" y="12850367"/>
            <a:ext cx="14866409" cy="720191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1070972" y="20345763"/>
            <a:ext cx="14878125" cy="685090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1102201" y="24575758"/>
            <a:ext cx="14835407" cy="562348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7111478" y="1427062"/>
            <a:ext cx="3715613" cy="250587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32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Logo da sua instituição aqui</a:t>
            </a:r>
            <a:endParaRPr lang="pt-BR" sz="432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398598" y="577310"/>
            <a:ext cx="15582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LOREM IPSUM DOLOR SIT AMET CONSECTETUR ADIPISCING ELIT 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1" name="Szövegdoboz 8"/>
          <p:cNvSpPr txBox="1">
            <a:spLocks noChangeArrowheads="1"/>
          </p:cNvSpPr>
          <p:nvPr/>
        </p:nvSpPr>
        <p:spPr bwMode="auto">
          <a:xfrm>
            <a:off x="7578599" y="2891879"/>
            <a:ext cx="17281920" cy="3157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pt-BR" sz="4320" b="1" dirty="0">
                <a:latin typeface="Arial" panose="020B0604020202020204" pitchFamily="34" charset="0"/>
              </a:rPr>
              <a:t>Aluno¹, Aluno ², Aluno</a:t>
            </a:r>
            <a:r>
              <a:rPr lang="pt-BR" sz="4320" b="1" baseline="30000" dirty="0">
                <a:latin typeface="Arial" panose="020B0604020202020204" pitchFamily="34" charset="0"/>
              </a:rPr>
              <a:t>3</a:t>
            </a:r>
            <a:r>
              <a:rPr lang="pt-BR" sz="4320" b="1" dirty="0">
                <a:latin typeface="Arial" panose="020B0604020202020204" pitchFamily="34" charset="0"/>
              </a:rPr>
              <a:t>, Aluno</a:t>
            </a:r>
            <a:r>
              <a:rPr lang="pt-BR" sz="4320" b="1" baseline="30000" dirty="0">
                <a:latin typeface="Arial" panose="020B0604020202020204" pitchFamily="34" charset="0"/>
              </a:rPr>
              <a:t>4</a:t>
            </a:r>
            <a:r>
              <a:rPr lang="pt-BR" sz="4320" b="1" dirty="0">
                <a:latin typeface="Arial" panose="020B0604020202020204" pitchFamily="34" charset="0"/>
              </a:rPr>
              <a:t>, Professor</a:t>
            </a:r>
            <a:r>
              <a:rPr lang="pt-BR" sz="4320" b="1" baseline="30000" dirty="0">
                <a:latin typeface="Arial" panose="020B0604020202020204" pitchFamily="34" charset="0"/>
              </a:rPr>
              <a:t>5</a:t>
            </a:r>
            <a:r>
              <a:rPr lang="pt-BR" sz="4320" b="1" dirty="0">
                <a:latin typeface="Arial" panose="020B0604020202020204" pitchFamily="34" charset="0"/>
              </a:rPr>
              <a:t> (orientador)</a:t>
            </a:r>
            <a:endParaRPr lang="pt-BR" sz="4320" b="1" dirty="0">
              <a:latin typeface="Arial" panose="020B0604020202020204" pitchFamily="34" charset="0"/>
            </a:endParaRPr>
          </a:p>
          <a:p>
            <a:pPr algn="ctr"/>
            <a:endParaRPr lang="pt-BR" sz="1800" b="1" baseline="30000" dirty="0">
              <a:latin typeface="Arial" panose="020B0604020202020204" pitchFamily="34" charset="0"/>
            </a:endParaRPr>
          </a:p>
          <a:p>
            <a:pPr algn="ctr"/>
            <a:r>
              <a:rPr lang="pt-BR" sz="2880" b="1" baseline="30000" dirty="0">
                <a:latin typeface="Arial" panose="020B0604020202020204" pitchFamily="34" charset="0"/>
              </a:rPr>
              <a:t>1</a:t>
            </a:r>
            <a:r>
              <a:rPr lang="pt-BR" sz="2880" b="1" dirty="0">
                <a:latin typeface="Arial" panose="020B0604020202020204" pitchFamily="34" charset="0"/>
              </a:rPr>
              <a:t>Instituto Federal de São Paulo, Suzano, Brasil - aluno@gmail.com</a:t>
            </a:r>
            <a:endParaRPr lang="pt-BR" sz="2880" b="1" dirty="0">
              <a:latin typeface="Arial" panose="020B0604020202020204" pitchFamily="34" charset="0"/>
            </a:endParaRPr>
          </a:p>
          <a:p>
            <a:pPr algn="ctr"/>
            <a:r>
              <a:rPr lang="pt-BR" sz="2880" b="1" baseline="30000" dirty="0">
                <a:latin typeface="Arial" panose="020B0604020202020204" pitchFamily="34" charset="0"/>
              </a:rPr>
              <a:t>2</a:t>
            </a:r>
            <a:r>
              <a:rPr lang="pt-BR" sz="2880" b="1" dirty="0">
                <a:latin typeface="Arial" panose="020B0604020202020204" pitchFamily="34" charset="0"/>
              </a:rPr>
              <a:t>Instituto Federal de São Paulo, Suzano, Brasil - aluni@gmail.com</a:t>
            </a:r>
            <a:endParaRPr lang="pt-BR" sz="2880" b="1" dirty="0">
              <a:latin typeface="Arial" panose="020B0604020202020204" pitchFamily="34" charset="0"/>
            </a:endParaRPr>
          </a:p>
          <a:p>
            <a:pPr algn="ctr"/>
            <a:r>
              <a:rPr lang="pt-BR" sz="2880" b="1" baseline="30000" dirty="0">
                <a:latin typeface="Arial" panose="020B0604020202020204" pitchFamily="34" charset="0"/>
              </a:rPr>
              <a:t>3</a:t>
            </a:r>
            <a:r>
              <a:rPr lang="pt-BR" sz="2880" b="1" dirty="0">
                <a:latin typeface="Arial" panose="020B0604020202020204" pitchFamily="34" charset="0"/>
              </a:rPr>
              <a:t>Instituto Federal de São Paulo, Suzano, Brasil - aluno@gmail.com</a:t>
            </a:r>
            <a:endParaRPr lang="pt-BR" sz="2880" b="1" dirty="0">
              <a:latin typeface="Arial" panose="020B0604020202020204" pitchFamily="34" charset="0"/>
            </a:endParaRPr>
          </a:p>
          <a:p>
            <a:pPr algn="ctr"/>
            <a:r>
              <a:rPr lang="pt-BR" sz="2880" b="1" baseline="30000" dirty="0">
                <a:latin typeface="Arial" panose="020B0604020202020204" pitchFamily="34" charset="0"/>
              </a:rPr>
              <a:t>3</a:t>
            </a:r>
            <a:r>
              <a:rPr lang="pt-BR" sz="2880" b="1" dirty="0">
                <a:latin typeface="Arial" panose="020B0604020202020204" pitchFamily="34" charset="0"/>
              </a:rPr>
              <a:t>Instituto Federal de São Paulo, Suzano, Brasil - aluno@gmail.com</a:t>
            </a:r>
            <a:endParaRPr lang="pt-BR" sz="2880" b="1" dirty="0">
              <a:latin typeface="Arial" panose="020B0604020202020204" pitchFamily="34" charset="0"/>
            </a:endParaRPr>
          </a:p>
          <a:p>
            <a:pPr algn="ctr"/>
            <a:r>
              <a:rPr lang="pt-BR" sz="2400" b="1" baseline="30000" dirty="0">
                <a:latin typeface="Arial" panose="020B0604020202020204" pitchFamily="34" charset="0"/>
              </a:rPr>
              <a:t>5</a:t>
            </a:r>
            <a:r>
              <a:rPr lang="pt-BR" sz="2880" b="1" dirty="0">
                <a:latin typeface="Arial" panose="020B0604020202020204" pitchFamily="34" charset="0"/>
              </a:rPr>
              <a:t>Instituto Federal de São Paulo, Suzano, Brasil – professor@ifsp.edu.br</a:t>
            </a:r>
            <a:endParaRPr lang="pt-BR" sz="2880" b="1" dirty="0">
              <a:latin typeface="Arial" panose="020B0604020202020204" pitchFamily="34" charset="0"/>
            </a:endParaRPr>
          </a:p>
        </p:txBody>
      </p:sp>
      <p:sp>
        <p:nvSpPr>
          <p:cNvPr id="42" name="Szövegdoboz 2"/>
          <p:cNvSpPr txBox="1">
            <a:spLocks noChangeArrowheads="1"/>
          </p:cNvSpPr>
          <p:nvPr/>
        </p:nvSpPr>
        <p:spPr bwMode="auto">
          <a:xfrm>
            <a:off x="947601" y="13882986"/>
            <a:ext cx="14933379" cy="5965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Aft>
                <a:spcPts val="1440"/>
              </a:spcAft>
            </a:pP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" name="Szövegdoboz 2"/>
          <p:cNvSpPr txBox="1">
            <a:spLocks noChangeArrowheads="1"/>
          </p:cNvSpPr>
          <p:nvPr/>
        </p:nvSpPr>
        <p:spPr bwMode="auto">
          <a:xfrm>
            <a:off x="1076687" y="21250714"/>
            <a:ext cx="14835408" cy="1714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Aft>
                <a:spcPts val="1440"/>
              </a:spcAft>
            </a:pP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36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36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endParaRPr lang="pt-BR" sz="336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" name="Szövegdoboz 2"/>
          <p:cNvSpPr txBox="1">
            <a:spLocks noChangeArrowheads="1"/>
          </p:cNvSpPr>
          <p:nvPr/>
        </p:nvSpPr>
        <p:spPr bwMode="auto">
          <a:xfrm>
            <a:off x="1009650" y="25355550"/>
            <a:ext cx="14860270" cy="16263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Aft>
                <a:spcPts val="1440"/>
              </a:spcAft>
            </a:pP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440"/>
              </a:spcAft>
            </a:pP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440"/>
              </a:spcAft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440"/>
              </a:spcAft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" name="Szövegdoboz 2"/>
          <p:cNvSpPr txBox="1">
            <a:spLocks noChangeArrowheads="1"/>
          </p:cNvSpPr>
          <p:nvPr/>
        </p:nvSpPr>
        <p:spPr bwMode="auto">
          <a:xfrm>
            <a:off x="16607478" y="13882986"/>
            <a:ext cx="15052067" cy="168055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Aft>
                <a:spcPts val="1440"/>
              </a:spcAft>
            </a:pP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440"/>
              </a:spcAft>
            </a:pP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Excepteur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occaecat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cupidatat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proident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sunt in culpa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qui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officia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deserunt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mollit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id est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440"/>
              </a:spcAft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440"/>
              </a:spcAft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16666349" y="12850368"/>
            <a:ext cx="15004626" cy="679983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6777473" y="36363467"/>
            <a:ext cx="14859769" cy="652890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6695110" y="31973374"/>
            <a:ext cx="14907207" cy="666038"/>
          </a:xfrm>
          <a:prstGeom prst="rect">
            <a:avLst/>
          </a:prstGeom>
          <a:solidFill>
            <a:srgbClr val="FF6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zövegdoboz 2"/>
          <p:cNvSpPr txBox="1">
            <a:spLocks noChangeArrowheads="1"/>
          </p:cNvSpPr>
          <p:nvPr/>
        </p:nvSpPr>
        <p:spPr bwMode="auto">
          <a:xfrm>
            <a:off x="16704634" y="32835906"/>
            <a:ext cx="14907208" cy="1714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Aft>
                <a:spcPts val="1440"/>
              </a:spcAft>
            </a:pP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2" name="Szövegdoboz 2"/>
          <p:cNvSpPr txBox="1">
            <a:spLocks noChangeArrowheads="1"/>
          </p:cNvSpPr>
          <p:nvPr/>
        </p:nvSpPr>
        <p:spPr bwMode="auto">
          <a:xfrm>
            <a:off x="16633190" y="37299265"/>
            <a:ext cx="14968855" cy="3063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Aft>
                <a:spcPts val="1440"/>
              </a:spcAft>
            </a:pP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sed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eiusmod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tempor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incididunt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labore et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magna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minim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veniam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, quis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nostrud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exercitation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ullamco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laboris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nisi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ut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aliquip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ex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ea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commodo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consequat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Duis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aute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irure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reprehenderit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voluptate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velit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esse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cillum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dolore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eu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fugiat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nulla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pariatur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6877</Words>
  <Application>WPS Presentation</Application>
  <PresentationFormat>Personalizar</PresentationFormat>
  <Paragraphs>48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Lapsus Pro (theguybrush.com)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Glauber</dc:creator>
  <cp:lastModifiedBy>Paulo</cp:lastModifiedBy>
  <cp:revision>82</cp:revision>
  <dcterms:created xsi:type="dcterms:W3CDTF">2011-08-10T18:22:00Z</dcterms:created>
  <dcterms:modified xsi:type="dcterms:W3CDTF">2023-04-26T11:40:40Z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2E1609658ADF4B4AA362D23604129595</vt:lpwstr>
  </property>
  <property fmtid="{D5CDD505-2E9C-101B-9397-08002B2CF9AE}" pid="3" name="KSOProductBuildVer">
    <vt:lpwstr>1046-11.2.0.11536</vt:lpwstr>
  </property>
</Properties>
</file>